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8" r:id="rId2"/>
    <p:sldId id="269" r:id="rId3"/>
    <p:sldId id="270" r:id="rId4"/>
    <p:sldId id="271" r:id="rId5"/>
    <p:sldId id="272" r:id="rId6"/>
  </p:sldIdLst>
  <p:sldSz cx="12192000" cy="6858000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CB22D24-763E-4D1F-8690-E7C5851E55EB}" styleName="">
    <a:wholeTbl>
      <a:tcTxStyle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FE7"/>
          </a:solidFill>
        </a:fill>
      </a:tcStyle>
    </a:wholeTbl>
    <a:band1H>
      <a:tcTxStyle>
        <a:font>
          <a:latin typeface=""/>
          <a:ea typeface=""/>
          <a:cs typeface=""/>
        </a:font>
      </a:tcTxStyle>
      <a:tcStyle>
        <a:tcBdr/>
        <a:fill>
          <a:solidFill>
            <a:srgbClr val="CFDECC"/>
          </a:solidFill>
        </a:fill>
      </a:tcStyle>
    </a:band1H>
    <a:band2H>
      <a:tcTxStyle>
        <a:font>
          <a:latin typeface=""/>
          <a:ea typeface=""/>
          <a:cs typeface=""/>
        </a:font>
      </a:tcTxStyle>
      <a:tcStyle>
        <a:tcBdr/>
      </a:tcStyle>
    </a:band2H>
    <a:band1V>
      <a:tcTxStyle>
        <a:font>
          <a:latin typeface=""/>
          <a:ea typeface=""/>
          <a:cs typeface=""/>
        </a:font>
      </a:tcTxStyle>
      <a:tcStyle>
        <a:tcBdr/>
        <a:fill>
          <a:solidFill>
            <a:srgbClr val="CFDECC"/>
          </a:solidFill>
        </a:fill>
      </a:tcStyle>
    </a:band1V>
    <a:band2V>
      <a:tcTxStyle>
        <a:font>
          <a:latin typeface=""/>
          <a:ea typeface=""/>
          <a:cs typeface=""/>
        </a:font>
      </a:tcTxStyle>
      <a:tcStyle>
        <a:tcBdr/>
      </a:tcStyle>
    </a:band2V>
    <a:lastCol>
      <a:tcTxStyle b="on">
        <a:font>
          <a:latin typeface="Palatino Linotype"/>
          <a:ea typeface="Palatino Linotype"/>
          <a:cs typeface="Palatino Linotype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Palatino Linotype"/>
          <a:ea typeface="Palatino Linotype"/>
          <a:cs typeface="Palatino Linotype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  <a:tblStyle styleId="{93B43F60-71A1-4E8E-B5EE-AD344571938A}" styleName="">
    <a:wholeTbl>
      <a:tcTxStyle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/>
          </a:solidFill>
        </a:fill>
      </a:tcStyle>
    </a:wholeTbl>
    <a:band1H>
      <a:tcTxStyle>
        <a:font>
          <a:latin typeface=""/>
          <a:ea typeface=""/>
          <a:cs typeface=""/>
        </a:font>
      </a:tcTxStyle>
      <a:tcStyle>
        <a:tcBdr/>
        <a:fill>
          <a:solidFill>
            <a:srgbClr val="A5A5A5"/>
          </a:solidFill>
        </a:fill>
      </a:tcStyle>
    </a:band1H>
    <a:band2H>
      <a:tcTxStyle>
        <a:font>
          <a:latin typeface=""/>
          <a:ea typeface=""/>
          <a:cs typeface=""/>
        </a:font>
      </a:tcTxStyle>
      <a:tcStyle>
        <a:tcBdr/>
      </a:tcStyle>
    </a:band2H>
    <a:band1V>
      <a:tcTxStyle>
        <a:font>
          <a:latin typeface=""/>
          <a:ea typeface=""/>
          <a:cs typeface=""/>
        </a:font>
      </a:tcTxStyle>
      <a:tcStyle>
        <a:tcBdr/>
        <a:fill>
          <a:solidFill>
            <a:srgbClr val="A5A5A5"/>
          </a:solidFill>
        </a:fill>
      </a:tcStyle>
    </a:band1V>
    <a:band2V>
      <a:tcTxStyle>
        <a:font>
          <a:latin typeface=""/>
          <a:ea typeface=""/>
          <a:cs typeface=""/>
        </a:font>
      </a:tcTxStyle>
      <a:tcStyle>
        <a:tcBdr/>
      </a:tcStyle>
    </a:band2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FFFF"/>
          </a:solidFill>
        </a:fill>
      </a:tcStyle>
    </a:lastRow>
    <a:firstRow>
      <a:tcTxStyle b="on">
        <a:font>
          <a:latin typeface=""/>
          <a:ea typeface=""/>
          <a:cs typeface=""/>
        </a:font>
      </a:tcTxStyle>
      <a:tcStyle>
        <a:tcBdr>
          <a:bottom>
            <a:ln w="25402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/>
          </a:solidFill>
        </a:fill>
      </a:tcStyle>
    </a:firstRow>
  </a:tblStyle>
  <a:tblStyle styleId="{10A1B5D5-9B99-4C35-A422-299274C87663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/>
          </a:solidFill>
        </a:fill>
      </a:tcStyle>
    </a:wholeTbl>
    <a:band1H>
      <a:tcStyle>
        <a:tcBdr/>
        <a:fill>
          <a:solidFill>
            <a:srgbClr val="EBF1E9"/>
          </a:solidFill>
        </a:fill>
      </a:tcStyle>
    </a:band1H>
    <a:band1V>
      <a:tcStyle>
        <a:tcBdr/>
        <a:fill>
          <a:solidFill>
            <a:srgbClr val="EBF1E9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FFFF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70AD47"/>
          </a:solidFill>
        </a:fill>
      </a:tcStyle>
    </a:firstRow>
  </a:tblStyle>
  <a:tblStyle styleId="{93296810-A885-4BE3-A3E7-6D5BEEA58F35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BF1E9"/>
          </a:solidFill>
        </a:fill>
      </a:tcStyle>
    </a:wholeTbl>
    <a:band1H>
      <a:tcStyle>
        <a:tcBdr/>
        <a:fill>
          <a:solidFill>
            <a:srgbClr val="D5E3C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5E3C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70AD47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70AD47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70AD47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70AD47"/>
          </a:solidFill>
        </a:fill>
      </a:tcStyle>
    </a:firstRow>
  </a:tblStyle>
  <a:tblStyle styleId="{E8B1032C-EA38-4F05-BA0D-38AFFFC7BED3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  <a:band1H>
      <a:tcStyle>
        <a:tcBdr/>
        <a:fill>
          <a:solidFill>
            <a:srgbClr val="70AD47"/>
          </a:solidFill>
        </a:fill>
      </a:tcStyle>
    </a:band1H>
    <a:band1V>
      <a:tcStyle>
        <a:tcBdr/>
        <a:fill>
          <a:solidFill>
            <a:srgbClr val="70AD47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top>
        </a:tcBdr>
      </a:tcStyle>
    </a:lastRow>
    <a:firstRow>
      <a:tcTxStyle b="on">
        <a:font>
          <a:latin typeface=""/>
          <a:ea typeface=""/>
          <a:cs typeface=""/>
        </a:font>
      </a:tcTxStyle>
      <a:tcStyle>
        <a:tcBdr>
          <a:bottom>
            <a:ln w="2540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firstRow>
  </a:tblStyle>
  <a:tblStyle styleId="{AAE38DA6-B5A5-43FA-BE72-B906ADF7F1B4}" styleName="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>
        <a:font>
          <a:latin typeface=""/>
          <a:ea typeface=""/>
          <a:cs typeface=""/>
        </a:font>
      </a:tcTxStyle>
      <a:tcStyle>
        <a:tcBdr/>
      </a:tcStyle>
    </a:band1H>
    <a:band2H>
      <a:tcTxStyle>
        <a:font>
          <a:latin typeface=""/>
          <a:ea typeface=""/>
          <a:cs typeface=""/>
        </a:font>
      </a:tcTxStyle>
      <a:tcStyle>
        <a:tcBdr/>
      </a:tcStyle>
    </a:band2H>
    <a:band1V>
      <a:tcTxStyle>
        <a:font>
          <a:latin typeface=""/>
          <a:ea typeface=""/>
          <a:cs typeface=""/>
        </a:font>
      </a:tcTxStyle>
      <a:tcStyle>
        <a:tcBdr/>
      </a:tcStyle>
    </a:band1V>
    <a:band2V>
      <a:tcTxStyle>
        <a:font>
          <a:latin typeface=""/>
          <a:ea typeface=""/>
          <a:cs typeface=""/>
        </a:font>
      </a:tcTxStyle>
      <a:tcStyle>
        <a:tcBdr/>
      </a:tcStyle>
    </a:band2V>
    <a:lastCol>
      <a:tcTxStyle>
        <a:font>
          <a:latin typeface=""/>
          <a:ea typeface=""/>
          <a:cs typeface=""/>
        </a:font>
      </a:tcTxStyle>
      <a:tcStyle>
        <a:tcBdr/>
      </a:tcStyle>
    </a:lastCol>
    <a:firstCol>
      <a:tcTxStyle>
        <a:font>
          <a:latin typeface=""/>
          <a:ea typeface=""/>
          <a:cs typeface=""/>
        </a:font>
      </a:tcTxStyle>
      <a:tcStyle>
        <a:tcBdr/>
      </a:tcStyle>
    </a:firstCol>
    <a:lastRow>
      <a:tcTxStyle>
        <a:font>
          <a:latin typeface=""/>
          <a:ea typeface=""/>
          <a:cs typeface=""/>
        </a:font>
      </a:tcTxStyle>
      <a:tcStyle>
        <a:tcBdr/>
      </a:tcStyle>
    </a:lastRow>
    <a:firstRow>
      <a:tcTxStyle>
        <a:font>
          <a:latin typeface=""/>
          <a:ea typeface=""/>
          <a:cs typeface=""/>
        </a:font>
      </a:tcTxStyle>
      <a:tcStyle>
        <a:tcBdr/>
      </a:tcStyle>
    </a:firstRow>
  </a:tblStyle>
  <a:tblStyle styleId="{912C8C85-51F0-491E-9774-3900AFEF0FD7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  <a:band1H>
      <a:tcStyle>
        <a:tcBdr>
          <a:top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band1H>
    <a:band1V>
      <a:tcStyle>
        <a:tcBdr>
          <a:left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right>
        </a:tcBdr>
      </a:tcStyle>
    </a:band1V>
    <a:band2V>
      <a:tcStyle>
        <a:tcBdr>
          <a:left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right>
        </a:tcBdr>
      </a:tcStyle>
    </a:band2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top>
        </a:tcBdr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70AD47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7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;n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7" cy="49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Google Shape;4;n"/>
          <p:cNvSpPr txBox="1">
            <a:spLocks noGrp="1"/>
          </p:cNvSpPr>
          <p:nvPr>
            <p:ph type="dt" idx="1"/>
          </p:nvPr>
        </p:nvSpPr>
        <p:spPr>
          <a:xfrm>
            <a:off x="3850446" y="0"/>
            <a:ext cx="2945657" cy="49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defRPr>
            </a:lvl1pPr>
          </a:lstStyle>
          <a:p>
            <a:pPr lvl="0"/>
            <a:endParaRPr lang="en-US"/>
          </a:p>
        </p:txBody>
      </p:sp>
      <p:sp>
        <p:nvSpPr>
          <p:cNvPr id="4" name="Google Shape;5;n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6"/>
            <a:ext cx="5956301" cy="3349620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round/>
          </a:ln>
        </p:spPr>
      </p:sp>
      <p:sp>
        <p:nvSpPr>
          <p:cNvPr id="5" name="Google Shape;6;n"/>
          <p:cNvSpPr txBox="1">
            <a:spLocks noGrp="1"/>
          </p:cNvSpPr>
          <p:nvPr>
            <p:ph type="body" sz="quarter" idx="3"/>
          </p:nvPr>
        </p:nvSpPr>
        <p:spPr>
          <a:xfrm>
            <a:off x="679764" y="4777959"/>
            <a:ext cx="5438137" cy="39092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6" name="Google Shape;7;n"/>
          <p:cNvSpPr txBox="1">
            <a:spLocks noGrp="1"/>
          </p:cNvSpPr>
          <p:nvPr>
            <p:ph type="ftr" sz="quarter" idx="4"/>
          </p:nvPr>
        </p:nvSpPr>
        <p:spPr>
          <a:xfrm>
            <a:off x="0" y="9430088"/>
            <a:ext cx="2945657" cy="49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Google Shape;8;n"/>
          <p:cNvSpPr txBox="1">
            <a:spLocks noGrp="1"/>
          </p:cNvSpPr>
          <p:nvPr>
            <p:ph type="sldNum" sz="quarter" idx="5"/>
          </p:nvPr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defRPr>
            </a:lvl1pPr>
          </a:lstStyle>
          <a:p>
            <a:pPr lvl="0"/>
            <a:fld id="{DE862695-D38A-43F5-95D8-192E4288A4A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027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457200" marR="0" lvl="0" indent="-22860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0" cap="none" spc="0" baseline="0">
        <a:solidFill>
          <a:srgbClr val="000000"/>
        </a:solidFill>
        <a:uFillTx/>
        <a:latin typeface="Microsoft JhengHei"/>
        <a:ea typeface="Microsoft JhengHei"/>
        <a:cs typeface="Microsoft JhengHei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03;p13:notes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Google Shape;204;p13:note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205;p13:notes"/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446BC3E-5E84-4652-9395-75E55342DE85}" type="slidenum">
              <a:t>1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8903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16;p14:notes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Google Shape;217;p14:note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218;p14:notes"/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122AAB8-E732-453F-BCF2-B972251C67E5}" type="slidenum">
              <a:t>2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25799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29;p15:notes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Google Shape;230;p15:note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231;p15:notes"/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7364125-5A57-4022-B02B-D4269643A988}" type="slidenum">
              <a:t>3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3990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1;p16:notes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Google Shape;242;p16:note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243;p16:notes"/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AF90716-519F-44BE-A49D-D2EC2D49AD36}" type="slidenum">
              <a:t>4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185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51;p17:note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252;p17:notes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</p:spTree>
    <p:extLst>
      <p:ext uri="{BB962C8B-B14F-4D97-AF65-F5344CB8AC3E}">
        <p14:creationId xmlns:p14="http://schemas.microsoft.com/office/powerpoint/2010/main" val="3495568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24;p19"/>
          <p:cNvGrpSpPr/>
          <p:nvPr/>
        </p:nvGrpSpPr>
        <p:grpSpPr>
          <a:xfrm>
            <a:off x="0" y="6208894"/>
            <a:ext cx="12191996" cy="649105"/>
            <a:chOff x="0" y="6208894"/>
            <a:chExt cx="12191996" cy="649105"/>
          </a:xfrm>
        </p:grpSpPr>
        <p:sp>
          <p:nvSpPr>
            <p:cNvPr id="3" name="Google Shape;25;p19"/>
            <p:cNvSpPr/>
            <p:nvPr/>
          </p:nvSpPr>
          <p:spPr>
            <a:xfrm>
              <a:off x="3044" y="6220178"/>
              <a:ext cx="12188952" cy="637821"/>
            </a:xfrm>
            <a:prstGeom prst="rect">
              <a:avLst/>
            </a:prstGeom>
            <a:gradFill>
              <a:gsLst>
                <a:gs pos="0">
                  <a:srgbClr val="DCE5A3"/>
                </a:gs>
                <a:gs pos="100000">
                  <a:srgbClr val="D6E095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21" tIns="45701" rIns="91421" bIns="45701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endParaRPr>
            </a:p>
          </p:txBody>
        </p:sp>
        <p:cxnSp>
          <p:nvCxnSpPr>
            <p:cNvPr id="4" name="Google Shape;26;p19"/>
            <p:cNvCxnSpPr/>
            <p:nvPr/>
          </p:nvCxnSpPr>
          <p:spPr>
            <a:xfrm>
              <a:off x="0" y="6208894"/>
              <a:ext cx="12191996" cy="0"/>
            </a:xfrm>
            <a:prstGeom prst="straightConnector1">
              <a:avLst/>
            </a:prstGeom>
            <a:noFill/>
            <a:ln w="12701" cap="flat">
              <a:solidFill>
                <a:srgbClr val="455F51"/>
              </a:solidFill>
              <a:prstDash val="solid"/>
              <a:miter/>
            </a:ln>
          </p:spPr>
        </p:cxnSp>
      </p:grpSp>
      <p:cxnSp>
        <p:nvCxnSpPr>
          <p:cNvPr id="5" name="Google Shape;27;p19"/>
          <p:cNvCxnSpPr/>
          <p:nvPr/>
        </p:nvCxnSpPr>
        <p:spPr>
          <a:xfrm rot="10800009" flipH="1">
            <a:off x="3044" y="5937931"/>
            <a:ext cx="8248" cy="5642"/>
          </a:xfrm>
          <a:prstGeom prst="straightConnector1">
            <a:avLst/>
          </a:prstGeom>
          <a:noFill/>
          <a:ln w="9528" cap="flat">
            <a:solidFill>
              <a:srgbClr val="549E39"/>
            </a:solidFill>
            <a:prstDash val="solid"/>
            <a:miter/>
          </a:ln>
        </p:spPr>
      </p:cxnSp>
      <p:cxnSp>
        <p:nvCxnSpPr>
          <p:cNvPr id="6" name="Google Shape;28;p19"/>
          <p:cNvCxnSpPr/>
          <p:nvPr/>
        </p:nvCxnSpPr>
        <p:spPr>
          <a:xfrm rot="10800009" flipH="1">
            <a:off x="3044" y="5937931"/>
            <a:ext cx="8248" cy="5642"/>
          </a:xfrm>
          <a:prstGeom prst="straightConnector1">
            <a:avLst/>
          </a:prstGeom>
          <a:noFill/>
          <a:ln w="9528" cap="flat">
            <a:solidFill>
              <a:srgbClr val="549E39"/>
            </a:solidFill>
            <a:prstDash val="solid"/>
            <a:miter/>
          </a:ln>
        </p:spPr>
      </p:cxnSp>
      <p:sp>
        <p:nvSpPr>
          <p:cNvPr id="7" name="Google Shape;29;p19"/>
          <p:cNvSpPr txBox="1">
            <a:spLocks noGrp="1"/>
          </p:cNvSpPr>
          <p:nvPr>
            <p:ph type="ctrTitle"/>
          </p:nvPr>
        </p:nvSpPr>
        <p:spPr>
          <a:xfrm>
            <a:off x="711202" y="1371600"/>
            <a:ext cx="10468865" cy="1828800"/>
          </a:xfrm>
        </p:spPr>
        <p:txBody>
          <a:bodyPr tIns="0" rIns="18278"/>
          <a:lstStyle>
            <a:lvl1pPr algn="r">
              <a:defRPr sz="5600" b="1"/>
            </a:lvl1pPr>
          </a:lstStyle>
          <a:p>
            <a:pPr lvl="0"/>
            <a:endParaRPr lang="en-US"/>
          </a:p>
        </p:txBody>
      </p:sp>
      <p:sp>
        <p:nvSpPr>
          <p:cNvPr id="8" name="Google Shape;30;p19"/>
          <p:cNvSpPr txBox="1">
            <a:spLocks noGrp="1"/>
          </p:cNvSpPr>
          <p:nvPr>
            <p:ph type="subTitle" idx="1"/>
          </p:nvPr>
        </p:nvSpPr>
        <p:spPr>
          <a:xfrm>
            <a:off x="711202" y="3228536"/>
            <a:ext cx="10472924" cy="1752603"/>
          </a:xfrm>
        </p:spPr>
        <p:txBody>
          <a:bodyPr lIns="0" rIns="18278"/>
          <a:lstStyle>
            <a:lvl1pPr marR="45720" algn="r">
              <a:buNone/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9" name="Google Shape;31;p19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10" name="Google Shape;32;p1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11" name="Google Shape;33;p19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24CFE2-DB80-4993-B8CA-E148FD1B9FB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29892"/>
      </p:ext>
    </p:extLst>
  </p:cSld>
  <p:clrMapOvr>
    <a:masterClrMapping/>
  </p:clrMapOvr>
  <p:transition spd="med">
    <p:fade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0;p28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Google Shape;91;p28"/>
          <p:cNvSpPr txBox="1">
            <a:spLocks noGrp="1"/>
          </p:cNvSpPr>
          <p:nvPr>
            <p:ph type="body" orient="vert" idx="1"/>
          </p:nvPr>
        </p:nvSpPr>
        <p:spPr>
          <a:xfrm rot="5400013">
            <a:off x="3901443" y="-1356357"/>
            <a:ext cx="4389120" cy="10972800"/>
          </a:xfrm>
        </p:spPr>
        <p:txBody>
          <a:bodyPr/>
          <a:lstStyle>
            <a:lvl1pPr indent="-337185">
              <a:spcBef>
                <a:spcPts val="360"/>
              </a:spcBef>
              <a:buSzPts val="1710"/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4" name="Google Shape;92;p2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Google Shape;93;p28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Google Shape;94;p2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141895-34B5-405E-81F4-74B35AAAD94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1318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6;p29"/>
          <p:cNvSpPr txBox="1">
            <a:spLocks noGrp="1"/>
          </p:cNvSpPr>
          <p:nvPr>
            <p:ph type="title" orient="vert"/>
          </p:nvPr>
        </p:nvSpPr>
        <p:spPr>
          <a:xfrm rot="5400013">
            <a:off x="7604924" y="2148679"/>
            <a:ext cx="5211759" cy="27432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Google Shape;97;p29"/>
          <p:cNvSpPr txBox="1">
            <a:spLocks noGrp="1"/>
          </p:cNvSpPr>
          <p:nvPr>
            <p:ph type="body" orient="vert" idx="1"/>
          </p:nvPr>
        </p:nvSpPr>
        <p:spPr>
          <a:xfrm rot="5400013">
            <a:off x="2016925" y="-492922"/>
            <a:ext cx="5211759" cy="8026402"/>
          </a:xfrm>
        </p:spPr>
        <p:txBody>
          <a:bodyPr/>
          <a:lstStyle>
            <a:lvl1pPr indent="-337185">
              <a:spcBef>
                <a:spcPts val="360"/>
              </a:spcBef>
              <a:buSzPts val="1710"/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4" name="Google Shape;98;p29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Google Shape;99;p2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Google Shape;100;p29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444CC7-E6FB-40AF-9F78-E0A87CBF82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563748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5;p20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Google Shape;36;p20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 indent="-337185">
              <a:spcBef>
                <a:spcPts val="360"/>
              </a:spcBef>
              <a:buSzPts val="1710"/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4" name="Google Shape;37;p20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Google Shape;38;p20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Google Shape;39;p2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3BAD7B-072F-49AF-9D1B-AE2029FFC1F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37133"/>
      </p:ext>
    </p:extLst>
  </p:cSld>
  <p:clrMapOvr>
    <a:masterClrMapping/>
  </p:clrMapOvr>
  <p:transition spd="med">
    <p:fade/>
  </p:transition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1;p21"/>
          <p:cNvSpPr txBox="1">
            <a:spLocks noGrp="1"/>
          </p:cNvSpPr>
          <p:nvPr>
            <p:ph type="title"/>
          </p:nvPr>
        </p:nvSpPr>
        <p:spPr>
          <a:xfrm>
            <a:off x="707132" y="1316736"/>
            <a:ext cx="10363196" cy="1362456"/>
          </a:xfrm>
        </p:spPr>
        <p:txBody>
          <a:bodyPr tIns="0">
            <a:noAutofit/>
          </a:bodyPr>
          <a:lstStyle>
            <a:lvl1pPr>
              <a:defRPr sz="5600" b="1"/>
            </a:lvl1pPr>
          </a:lstStyle>
          <a:p>
            <a:pPr lvl="0"/>
            <a:endParaRPr lang="en-US"/>
          </a:p>
        </p:txBody>
      </p:sp>
      <p:sp>
        <p:nvSpPr>
          <p:cNvPr id="3" name="Google Shape;42;p21"/>
          <p:cNvSpPr txBox="1">
            <a:spLocks noGrp="1"/>
          </p:cNvSpPr>
          <p:nvPr>
            <p:ph type="body" idx="1"/>
          </p:nvPr>
        </p:nvSpPr>
        <p:spPr>
          <a:xfrm>
            <a:off x="707132" y="2704667"/>
            <a:ext cx="10363196" cy="1509710"/>
          </a:xfrm>
        </p:spPr>
        <p:txBody>
          <a:bodyPr lIns="45701" rIns="45701"/>
          <a:lstStyle>
            <a:lvl1pPr indent="-228600">
              <a:spcBef>
                <a:spcPts val="440"/>
              </a:spcBef>
              <a:buNone/>
              <a:defRPr lang="en-US" sz="2200"/>
            </a:lvl1pPr>
          </a:lstStyle>
          <a:p>
            <a:pPr lvl="0"/>
            <a:endParaRPr lang="en-US"/>
          </a:p>
        </p:txBody>
      </p:sp>
      <p:sp>
        <p:nvSpPr>
          <p:cNvPr id="4" name="Google Shape;43;p2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Google Shape;44;p21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Google Shape;45;p21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D4929BA-A73B-4E64-9578-186587D8C04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410378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7;p22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Google Shape;48;p22"/>
          <p:cNvSpPr txBox="1">
            <a:spLocks noGrp="1"/>
          </p:cNvSpPr>
          <p:nvPr>
            <p:ph idx="1"/>
          </p:nvPr>
        </p:nvSpPr>
        <p:spPr>
          <a:xfrm>
            <a:off x="609603" y="1920084"/>
            <a:ext cx="5384801" cy="4434840"/>
          </a:xfrm>
        </p:spPr>
        <p:txBody>
          <a:bodyPr/>
          <a:lstStyle>
            <a:lvl1pPr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4" name="Google Shape;49;p22"/>
          <p:cNvSpPr txBox="1">
            <a:spLocks noGrp="1"/>
          </p:cNvSpPr>
          <p:nvPr>
            <p:ph idx="2"/>
          </p:nvPr>
        </p:nvSpPr>
        <p:spPr>
          <a:xfrm>
            <a:off x="6197602" y="1920084"/>
            <a:ext cx="5384801" cy="4434840"/>
          </a:xfrm>
        </p:spPr>
        <p:txBody>
          <a:bodyPr/>
          <a:lstStyle>
            <a:lvl1pPr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5" name="Google Shape;50;p2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Google Shape;51;p2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Google Shape;52;p22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E018A7-71E3-4525-95CD-BBC375C186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273966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4;p23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Google Shape;55;p23"/>
          <p:cNvSpPr txBox="1">
            <a:spLocks noGrp="1"/>
          </p:cNvSpPr>
          <p:nvPr>
            <p:ph type="body" idx="1"/>
          </p:nvPr>
        </p:nvSpPr>
        <p:spPr>
          <a:xfrm>
            <a:off x="609603" y="1855244"/>
            <a:ext cx="5386913" cy="659355"/>
          </a:xfrm>
        </p:spPr>
        <p:txBody>
          <a:bodyPr lIns="45701" tIns="0" rIns="45701" bIns="0" anchor="ctr">
            <a:noAutofit/>
          </a:bodyPr>
          <a:lstStyle>
            <a:lvl1pPr indent="-228600">
              <a:spcBef>
                <a:spcPts val="480"/>
              </a:spcBef>
              <a:buNone/>
              <a:defRPr lang="en-US" sz="2400" b="1"/>
            </a:lvl1pPr>
          </a:lstStyle>
          <a:p>
            <a:pPr lvl="0"/>
            <a:endParaRPr lang="en-US"/>
          </a:p>
        </p:txBody>
      </p:sp>
      <p:sp>
        <p:nvSpPr>
          <p:cNvPr id="4" name="Google Shape;56;p23"/>
          <p:cNvSpPr txBox="1">
            <a:spLocks noGrp="1"/>
          </p:cNvSpPr>
          <p:nvPr>
            <p:ph type="body" idx="3"/>
          </p:nvPr>
        </p:nvSpPr>
        <p:spPr>
          <a:xfrm>
            <a:off x="609603" y="2514600"/>
            <a:ext cx="5386913" cy="3845719"/>
          </a:xfrm>
        </p:spPr>
        <p:txBody>
          <a:bodyPr tIns="0"/>
          <a:lstStyle>
            <a:lvl1pPr indent="-361316">
              <a:spcBef>
                <a:spcPts val="440"/>
              </a:spcBef>
              <a:buSzPts val="2090"/>
              <a:defRPr lang="en-US" sz="2200"/>
            </a:lvl1pPr>
          </a:lstStyle>
          <a:p>
            <a:pPr lvl="0"/>
            <a:endParaRPr lang="en-US"/>
          </a:p>
        </p:txBody>
      </p:sp>
      <p:sp>
        <p:nvSpPr>
          <p:cNvPr id="5" name="Google Shape;57;p23"/>
          <p:cNvSpPr txBox="1">
            <a:spLocks noGrp="1"/>
          </p:cNvSpPr>
          <p:nvPr>
            <p:ph idx="2"/>
          </p:nvPr>
        </p:nvSpPr>
        <p:spPr>
          <a:xfrm>
            <a:off x="6193368" y="1859761"/>
            <a:ext cx="5389034" cy="654847"/>
          </a:xfrm>
        </p:spPr>
        <p:txBody>
          <a:bodyPr lIns="45701" tIns="0" rIns="45701" bIns="0" anchor="ctr"/>
          <a:lstStyle>
            <a:lvl1pPr indent="-228600">
              <a:spcBef>
                <a:spcPts val="480"/>
              </a:spcBef>
              <a:buNone/>
              <a:defRPr lang="en-US" sz="2400" b="1"/>
            </a:lvl1pPr>
          </a:lstStyle>
          <a:p>
            <a:pPr lvl="0"/>
            <a:endParaRPr lang="en-US"/>
          </a:p>
        </p:txBody>
      </p:sp>
      <p:sp>
        <p:nvSpPr>
          <p:cNvPr id="6" name="Google Shape;58;p23"/>
          <p:cNvSpPr txBox="1">
            <a:spLocks noGrp="1"/>
          </p:cNvSpPr>
          <p:nvPr>
            <p:ph idx="4"/>
          </p:nvPr>
        </p:nvSpPr>
        <p:spPr>
          <a:xfrm>
            <a:off x="6193368" y="2514600"/>
            <a:ext cx="5389034" cy="3845719"/>
          </a:xfrm>
        </p:spPr>
        <p:txBody>
          <a:bodyPr tIns="0"/>
          <a:lstStyle>
            <a:lvl1pPr indent="-361316">
              <a:spcBef>
                <a:spcPts val="440"/>
              </a:spcBef>
              <a:buSzPts val="2090"/>
              <a:defRPr lang="en-US" sz="2200"/>
            </a:lvl1pPr>
          </a:lstStyle>
          <a:p>
            <a:pPr lvl="0"/>
            <a:endParaRPr lang="en-US"/>
          </a:p>
        </p:txBody>
      </p:sp>
      <p:sp>
        <p:nvSpPr>
          <p:cNvPr id="7" name="Google Shape;59;p2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Google Shape;60;p2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Google Shape;61;p2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166015-AECF-4228-B2B8-2890909810B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24635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3;p24"/>
          <p:cNvSpPr txBox="1">
            <a:spLocks noGrp="1"/>
          </p:cNvSpPr>
          <p:nvPr>
            <p:ph type="title"/>
          </p:nvPr>
        </p:nvSpPr>
        <p:spPr>
          <a:xfrm>
            <a:off x="609603" y="704088"/>
            <a:ext cx="11074398" cy="11430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Google Shape;64;p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Google Shape;65;p2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Google Shape;66;p2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153F62-F3A2-4CED-88F7-E417F9B62F1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4664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8;p25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Google Shape;69;p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Google Shape;70;p2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0DCBF8C-D4DE-4C8B-BA02-4FD2AB10EE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93444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2;p26"/>
          <p:cNvSpPr txBox="1">
            <a:spLocks noGrp="1"/>
          </p:cNvSpPr>
          <p:nvPr>
            <p:ph type="title"/>
          </p:nvPr>
        </p:nvSpPr>
        <p:spPr>
          <a:xfrm>
            <a:off x="914400" y="514350"/>
            <a:ext cx="3657600" cy="1162046"/>
          </a:xfrm>
        </p:spPr>
        <p:txBody>
          <a:bodyPr>
            <a:noAutofit/>
          </a:bodyPr>
          <a:lstStyle>
            <a:lvl1pPr>
              <a:defRPr sz="2600"/>
            </a:lvl1pPr>
          </a:lstStyle>
          <a:p>
            <a:pPr lvl="0"/>
            <a:endParaRPr lang="en-US"/>
          </a:p>
        </p:txBody>
      </p:sp>
      <p:sp>
        <p:nvSpPr>
          <p:cNvPr id="3" name="Google Shape;73;p26"/>
          <p:cNvSpPr txBox="1">
            <a:spLocks noGrp="1"/>
          </p:cNvSpPr>
          <p:nvPr>
            <p:ph type="body" idx="2"/>
          </p:nvPr>
        </p:nvSpPr>
        <p:spPr>
          <a:xfrm>
            <a:off x="4766730" y="1676396"/>
            <a:ext cx="6815663" cy="4572000"/>
          </a:xfrm>
        </p:spPr>
        <p:txBody>
          <a:bodyPr tIns="0"/>
          <a:lstStyle>
            <a:lvl1pPr indent="-397507">
              <a:spcBef>
                <a:spcPts val="560"/>
              </a:spcBef>
              <a:buSzPts val="2660"/>
              <a:defRPr lang="en-US" sz="2800"/>
            </a:lvl1pPr>
          </a:lstStyle>
          <a:p>
            <a:pPr lvl="0"/>
            <a:endParaRPr lang="en-US"/>
          </a:p>
        </p:txBody>
      </p:sp>
      <p:sp>
        <p:nvSpPr>
          <p:cNvPr id="4" name="Google Shape;74;p26"/>
          <p:cNvSpPr txBox="1">
            <a:spLocks noGrp="1"/>
          </p:cNvSpPr>
          <p:nvPr>
            <p:ph idx="1"/>
          </p:nvPr>
        </p:nvSpPr>
        <p:spPr>
          <a:xfrm>
            <a:off x="914400" y="1676396"/>
            <a:ext cx="3657600" cy="4572000"/>
          </a:xfrm>
        </p:spPr>
        <p:txBody>
          <a:bodyPr lIns="18278" rIns="18278"/>
          <a:lstStyle>
            <a:lvl1pPr indent="-228600">
              <a:spcBef>
                <a:spcPts val="280"/>
              </a:spcBef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Google Shape;75;p2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Google Shape;76;p26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Google Shape;77;p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534E4D-EE28-4FA4-8FF0-B07BB648BF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2522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9;p27"/>
          <p:cNvSpPr/>
          <p:nvPr/>
        </p:nvSpPr>
        <p:spPr>
          <a:xfrm rot="11220033" flipH="1">
            <a:off x="4220979" y="1108078"/>
            <a:ext cx="7010403" cy="4114800"/>
          </a:xfrm>
          <a:custGeom>
            <a:avLst/>
            <a:gdLst>
              <a:gd name="f0" fmla="val 10800000"/>
              <a:gd name="f1" fmla="val 5400000"/>
              <a:gd name="f2" fmla="val w"/>
              <a:gd name="f3" fmla="val h"/>
              <a:gd name="f4" fmla="val ss"/>
              <a:gd name="f5" fmla="val 0"/>
              <a:gd name="f6" fmla="val 3646"/>
              <a:gd name="f7" fmla="abs f2"/>
              <a:gd name="f8" fmla="abs f3"/>
              <a:gd name="f9" fmla="abs f4"/>
              <a:gd name="f10" fmla="?: f7 f2 1"/>
              <a:gd name="f11" fmla="?: f8 f3 1"/>
              <a:gd name="f12" fmla="?: f9 f4 1"/>
              <a:gd name="f13" fmla="*/ f10 1 21600"/>
              <a:gd name="f14" fmla="*/ f11 1 21600"/>
              <a:gd name="f15" fmla="*/ 21600 f10 1"/>
              <a:gd name="f16" fmla="*/ 21600 f11 1"/>
              <a:gd name="f17" fmla="min f14 f13"/>
              <a:gd name="f18" fmla="*/ f15 1 f12"/>
              <a:gd name="f19" fmla="*/ f16 1 f12"/>
              <a:gd name="f20" fmla="val f18"/>
              <a:gd name="f21" fmla="val f19"/>
              <a:gd name="f22" fmla="*/ f5 f17 1"/>
              <a:gd name="f23" fmla="+- f21 0 f5"/>
              <a:gd name="f24" fmla="+- f20 0 f5"/>
              <a:gd name="f25" fmla="*/ f21 f17 1"/>
              <a:gd name="f26" fmla="*/ f20 f17 1"/>
              <a:gd name="f27" fmla="min f24 f23"/>
              <a:gd name="f28" fmla="*/ f27 f5 1"/>
              <a:gd name="f29" fmla="*/ f27 f6 1"/>
              <a:gd name="f30" fmla="*/ f28 1 100000"/>
              <a:gd name="f31" fmla="*/ f29 1 100000"/>
              <a:gd name="f32" fmla="+- f20 0 f31"/>
              <a:gd name="f33" fmla="*/ f30 29289 1"/>
              <a:gd name="f34" fmla="*/ f30 f17 1"/>
              <a:gd name="f35" fmla="*/ f31 f17 1"/>
              <a:gd name="f36" fmla="*/ f33 1 100000"/>
              <a:gd name="f37" fmla="+- f32 f20 0"/>
              <a:gd name="f38" fmla="*/ f32 f17 1"/>
              <a:gd name="f39" fmla="*/ f37 1 2"/>
              <a:gd name="f40" fmla="*/ f36 f17 1"/>
              <a:gd name="f41" fmla="*/ f39 f1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0" t="f40" r="f41" b="f25"/>
            <a:pathLst>
              <a:path>
                <a:moveTo>
                  <a:pt x="f34" y="f22"/>
                </a:moveTo>
                <a:lnTo>
                  <a:pt x="f38" y="f22"/>
                </a:lnTo>
                <a:lnTo>
                  <a:pt x="f26" y="f35"/>
                </a:lnTo>
                <a:lnTo>
                  <a:pt x="f26" y="f25"/>
                </a:lnTo>
                <a:lnTo>
                  <a:pt x="f22" y="f25"/>
                </a:lnTo>
                <a:lnTo>
                  <a:pt x="f22" y="f34"/>
                </a:lnTo>
                <a:arcTo wR="f34" hR="f34" stAng="f0" swAng="f1"/>
                <a:close/>
              </a:path>
            </a:pathLst>
          </a:custGeom>
          <a:solidFill>
            <a:srgbClr val="FFFFFF"/>
          </a:solidFill>
          <a:ln w="9528" cap="rnd">
            <a:solidFill>
              <a:srgbClr val="C0C0C0"/>
            </a:solidFill>
            <a:prstDash val="solid"/>
            <a:miter/>
          </a:ln>
          <a:effectLst>
            <a:outerShdw dist="38499" dir="7499967" algn="tl">
              <a:srgbClr val="000000">
                <a:alpha val="24705"/>
              </a:srgbClr>
            </a:outerShdw>
          </a:effectLst>
        </p:spPr>
        <p:txBody>
          <a:bodyPr vert="horz" wrap="square" lIns="91421" tIns="45701" rIns="91421" bIns="45701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0" cap="none" spc="0" baseline="0">
              <a:solidFill>
                <a:srgbClr val="FFFFFF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3" name="Google Shape;80;p27"/>
          <p:cNvSpPr/>
          <p:nvPr/>
        </p:nvSpPr>
        <p:spPr>
          <a:xfrm rot="11220033" flipH="1">
            <a:off x="10672154" y="5359764"/>
            <a:ext cx="207267" cy="15544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360"/>
              <a:gd name="f8" fmla="+- 0 0 -180"/>
              <a:gd name="f9" fmla="+- 0 0 -90"/>
              <a:gd name="f10" fmla="abs f3"/>
              <a:gd name="f11" fmla="abs f4"/>
              <a:gd name="f12" fmla="abs f5"/>
              <a:gd name="f13" fmla="*/ f7 f0 1"/>
              <a:gd name="f14" fmla="*/ f8 f0 1"/>
              <a:gd name="f15" fmla="*/ f9 f0 1"/>
              <a:gd name="f16" fmla="?: f10 f3 1"/>
              <a:gd name="f17" fmla="?: f11 f4 1"/>
              <a:gd name="f18" fmla="?: f12 f5 1"/>
              <a:gd name="f19" fmla="*/ f13 1 f2"/>
              <a:gd name="f20" fmla="*/ f14 1 f2"/>
              <a:gd name="f21" fmla="*/ f15 1 f2"/>
              <a:gd name="f22" fmla="*/ f16 1 21600"/>
              <a:gd name="f23" fmla="*/ f17 1 21600"/>
              <a:gd name="f24" fmla="*/ 21600 f16 1"/>
              <a:gd name="f25" fmla="*/ 21600 f17 1"/>
              <a:gd name="f26" fmla="+- f19 0 f1"/>
              <a:gd name="f27" fmla="+- f20 0 f1"/>
              <a:gd name="f28" fmla="+- f21 0 f1"/>
              <a:gd name="f29" fmla="min f23 f22"/>
              <a:gd name="f30" fmla="*/ f24 1 f18"/>
              <a:gd name="f31" fmla="*/ f25 1 f18"/>
              <a:gd name="f32" fmla="val f30"/>
              <a:gd name="f33" fmla="val f31"/>
              <a:gd name="f34" fmla="*/ f6 f29 1"/>
              <a:gd name="f35" fmla="+- f33 0 f6"/>
              <a:gd name="f36" fmla="+- f32 0 f6"/>
              <a:gd name="f37" fmla="*/ f33 f29 1"/>
              <a:gd name="f38" fmla="*/ f32 f29 1"/>
              <a:gd name="f39" fmla="*/ f35 1 2"/>
              <a:gd name="f40" fmla="*/ f36 1 2"/>
              <a:gd name="f41" fmla="*/ f36 1 12"/>
              <a:gd name="f42" fmla="*/ f35 7 1"/>
              <a:gd name="f43" fmla="*/ f36 7 1"/>
              <a:gd name="f44" fmla="*/ f35 11 1"/>
              <a:gd name="f45" fmla="+- f6 f39 0"/>
              <a:gd name="f46" fmla="+- f6 f40 0"/>
              <a:gd name="f47" fmla="*/ f42 1 12"/>
              <a:gd name="f48" fmla="*/ f43 1 12"/>
              <a:gd name="f49" fmla="*/ f44 1 12"/>
              <a:gd name="f50" fmla="*/ f41 f29 1"/>
              <a:gd name="f51" fmla="*/ f47 f29 1"/>
              <a:gd name="f52" fmla="*/ f48 f29 1"/>
              <a:gd name="f53" fmla="*/ f49 f29 1"/>
              <a:gd name="f54" fmla="*/ f46 f29 1"/>
              <a:gd name="f55" fmla="*/ f45 f2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6">
                <a:pos x="f34" y="f34"/>
              </a:cxn>
              <a:cxn ang="f27">
                <a:pos x="f34" y="f37"/>
              </a:cxn>
              <a:cxn ang="f27">
                <a:pos x="f38" y="f37"/>
              </a:cxn>
              <a:cxn ang="f28">
                <a:pos x="f54" y="f55"/>
              </a:cxn>
            </a:cxnLst>
            <a:rect l="f50" t="f51" r="f52" b="f53"/>
            <a:pathLst>
              <a:path>
                <a:moveTo>
                  <a:pt x="f34" y="f37"/>
                </a:moveTo>
                <a:lnTo>
                  <a:pt x="f34" y="f34"/>
                </a:lnTo>
                <a:lnTo>
                  <a:pt x="f38" y="f37"/>
                </a:lnTo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FFFFFF"/>
            </a:solidFill>
            <a:prstDash val="solid"/>
            <a:bevel/>
          </a:ln>
          <a:effectLst>
            <a:outerShdw dist="6348" dir="12898457" algn="tl">
              <a:srgbClr val="000000">
                <a:alpha val="46666"/>
              </a:srgbClr>
            </a:outerShdw>
          </a:effectLst>
        </p:spPr>
        <p:txBody>
          <a:bodyPr vert="horz" wrap="square" lIns="91421" tIns="45701" rIns="91421" bIns="45701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0" cap="none" spc="0" baseline="0">
              <a:solidFill>
                <a:srgbClr val="FFFFFF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4" name="Google Shape;81;p27"/>
          <p:cNvSpPr txBox="1">
            <a:spLocks noGrp="1"/>
          </p:cNvSpPr>
          <p:nvPr>
            <p:ph type="title"/>
          </p:nvPr>
        </p:nvSpPr>
        <p:spPr>
          <a:xfrm>
            <a:off x="812801" y="1176997"/>
            <a:ext cx="2950467" cy="1582625"/>
          </a:xfrm>
        </p:spPr>
        <p:txBody>
          <a:bodyPr lIns="45701" rIns="45701" bIns="45701"/>
          <a:lstStyle>
            <a:lvl1pPr>
              <a:defRPr sz="2000" b="1"/>
            </a:lvl1pPr>
          </a:lstStyle>
          <a:p>
            <a:pPr lvl="0"/>
            <a:endParaRPr lang="en-US"/>
          </a:p>
        </p:txBody>
      </p:sp>
      <p:sp>
        <p:nvSpPr>
          <p:cNvPr id="5" name="Google Shape;83;p27"/>
          <p:cNvSpPr txBox="1">
            <a:spLocks noGrp="1"/>
          </p:cNvSpPr>
          <p:nvPr>
            <p:ph type="body" idx="2"/>
          </p:nvPr>
        </p:nvSpPr>
        <p:spPr>
          <a:xfrm>
            <a:off x="812801" y="2828787"/>
            <a:ext cx="2946397" cy="2179316"/>
          </a:xfrm>
        </p:spPr>
        <p:txBody>
          <a:bodyPr lIns="63998" rIns="45701"/>
          <a:lstStyle>
            <a:lvl1pPr indent="-228600">
              <a:spcBef>
                <a:spcPts val="250"/>
              </a:spcBef>
              <a:buNone/>
              <a:defRPr lang="en-US" sz="1300"/>
            </a:lvl1pPr>
          </a:lstStyle>
          <a:p>
            <a:pPr lvl="0"/>
            <a:endParaRPr lang="en-US"/>
          </a:p>
        </p:txBody>
      </p:sp>
      <p:sp>
        <p:nvSpPr>
          <p:cNvPr id="6" name="Google Shape;84;p27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Google Shape;85;p2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Google Shape;86;p27"/>
          <p:cNvSpPr txBox="1">
            <a:spLocks noGrp="1"/>
          </p:cNvSpPr>
          <p:nvPr>
            <p:ph type="sldNum" sz="quarter" idx="8"/>
          </p:nvPr>
        </p:nvSpPr>
        <p:spPr>
          <a:xfrm>
            <a:off x="10769602" y="6356351"/>
            <a:ext cx="812801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A5C75699-18F8-4044-9EA2-2850FEEB2D97}" type="slidenum">
              <a:t>‹#›</a:t>
            </a:fld>
            <a:endParaRPr lang="en-US"/>
          </a:p>
        </p:txBody>
      </p:sp>
      <p:sp>
        <p:nvSpPr>
          <p:cNvPr id="9" name="Google Shape;87;p27"/>
          <p:cNvSpPr/>
          <p:nvPr/>
        </p:nvSpPr>
        <p:spPr>
          <a:xfrm rot="10800009" flipH="1">
            <a:off x="-12701" y="5816579"/>
            <a:ext cx="12217398" cy="1041401"/>
          </a:xfrm>
          <a:custGeom>
            <a:avLst/>
            <a:gdLst>
              <a:gd name="f0" fmla="val w"/>
              <a:gd name="f1" fmla="val h"/>
              <a:gd name="f2" fmla="val 0"/>
              <a:gd name="f3" fmla="val 5772"/>
              <a:gd name="f4" fmla="val 656"/>
              <a:gd name="f5" fmla="val 6"/>
              <a:gd name="f6" fmla="val 2"/>
              <a:gd name="f7" fmla="val 2542"/>
              <a:gd name="f8" fmla="val 2746"/>
              <a:gd name="f9" fmla="val 101"/>
              <a:gd name="f10" fmla="val 3828"/>
              <a:gd name="f11" fmla="val 367"/>
              <a:gd name="f12" fmla="val 4374"/>
              <a:gd name="f13" fmla="val 4920"/>
              <a:gd name="f14" fmla="val 5526"/>
              <a:gd name="f15" fmla="val 152"/>
              <a:gd name="f16" fmla="val 5766"/>
              <a:gd name="f17" fmla="val 55"/>
              <a:gd name="f18" fmla="val 213"/>
              <a:gd name="f19" fmla="val 5670"/>
              <a:gd name="f20" fmla="val 257"/>
              <a:gd name="f21" fmla="val 5016"/>
              <a:gd name="f22" fmla="val 441"/>
              <a:gd name="f23" fmla="val 4302"/>
              <a:gd name="f24" fmla="val 439"/>
              <a:gd name="f25" fmla="val 3588"/>
              <a:gd name="f26" fmla="val 437"/>
              <a:gd name="f27" fmla="val 2205"/>
              <a:gd name="f28" fmla="val 165"/>
              <a:gd name="f29" fmla="val 1488"/>
              <a:gd name="f30" fmla="val 201"/>
              <a:gd name="f31" fmla="val 750"/>
              <a:gd name="f32" fmla="val 209"/>
              <a:gd name="f33" fmla="val 270"/>
              <a:gd name="f34" fmla="val 482"/>
              <a:gd name="f35" fmla="*/ f0 1 5772"/>
              <a:gd name="f36" fmla="*/ f1 1 656"/>
              <a:gd name="f37" fmla="+- f4 0 f2"/>
              <a:gd name="f38" fmla="+- f3 0 f2"/>
              <a:gd name="f39" fmla="*/ f38 1 5772"/>
              <a:gd name="f40" fmla="*/ f37 1 656"/>
              <a:gd name="f41" fmla="*/ f2 1 f39"/>
              <a:gd name="f42" fmla="*/ f3 1 f39"/>
              <a:gd name="f43" fmla="*/ f2 1 f40"/>
              <a:gd name="f44" fmla="*/ f4 1 f40"/>
              <a:gd name="f45" fmla="*/ f41 f35 1"/>
              <a:gd name="f46" fmla="*/ f42 f35 1"/>
              <a:gd name="f47" fmla="*/ f44 f36 1"/>
              <a:gd name="f48" fmla="*/ f43 f3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5" t="f48" r="f46" b="f47"/>
            <a:pathLst>
              <a:path w="5772" h="656">
                <a:moveTo>
                  <a:pt x="f5" y="f6"/>
                </a:moveTo>
                <a:lnTo>
                  <a:pt x="f7" y="f2"/>
                </a:lnTo>
                <a:cubicBezTo>
                  <a:pt x="f8" y="f9"/>
                  <a:pt x="f10" y="f11"/>
                  <a:pt x="f12" y="f11"/>
                </a:cubicBezTo>
                <a:cubicBezTo>
                  <a:pt x="f13" y="f11"/>
                  <a:pt x="f14" y="f15"/>
                  <a:pt x="f16" y="f17"/>
                </a:cubicBezTo>
                <a:lnTo>
                  <a:pt x="f3" y="f18"/>
                </a:lnTo>
                <a:cubicBezTo>
                  <a:pt x="f19" y="f20"/>
                  <a:pt x="f21" y="f22"/>
                  <a:pt x="f23" y="f24"/>
                </a:cubicBezTo>
                <a:cubicBezTo>
                  <a:pt x="f25" y="f26"/>
                  <a:pt x="f27" y="f28"/>
                  <a:pt x="f29" y="f30"/>
                </a:cubicBezTo>
                <a:cubicBezTo>
                  <a:pt x="f31" y="f32"/>
                  <a:pt x="f33" y="f34"/>
                  <a:pt x="f2" y="f4"/>
                </a:cubicBezTo>
                <a:lnTo>
                  <a:pt x="f5" y="f6"/>
                </a:lnTo>
                <a:close/>
              </a:path>
            </a:pathLst>
          </a:custGeom>
          <a:gradFill>
            <a:gsLst>
              <a:gs pos="0">
                <a:srgbClr val="668F1B">
                  <a:alpha val="44705"/>
                </a:srgbClr>
              </a:gs>
              <a:gs pos="100000">
                <a:srgbClr val="CAE00E">
                  <a:alpha val="54901"/>
                </a:srgbClr>
              </a:gs>
            </a:gsLst>
            <a:lin ang="5400000"/>
          </a:gradFill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10" name="Google Shape;88;p27"/>
          <p:cNvSpPr/>
          <p:nvPr/>
        </p:nvSpPr>
        <p:spPr>
          <a:xfrm rot="10800009" flipH="1">
            <a:off x="5842000" y="6219821"/>
            <a:ext cx="6349995" cy="638178"/>
          </a:xfrm>
          <a:custGeom>
            <a:avLst/>
            <a:gdLst>
              <a:gd name="f0" fmla="val w"/>
              <a:gd name="f1" fmla="val h"/>
              <a:gd name="f2" fmla="val 0"/>
              <a:gd name="f3" fmla="val 3000"/>
              <a:gd name="f4" fmla="val 595"/>
              <a:gd name="f5" fmla="val 174"/>
              <a:gd name="f6" fmla="val 102"/>
              <a:gd name="f7" fmla="val 1168"/>
              <a:gd name="f8" fmla="val 533"/>
              <a:gd name="f9" fmla="val 1668"/>
              <a:gd name="f10" fmla="val 564"/>
              <a:gd name="f11" fmla="val 2168"/>
              <a:gd name="f12" fmla="val 2778"/>
              <a:gd name="f13" fmla="val 279"/>
              <a:gd name="f14" fmla="val 186"/>
              <a:gd name="f15" fmla="val 6"/>
              <a:gd name="f16" fmla="*/ f0 1 3000"/>
              <a:gd name="f17" fmla="*/ f1 1 595"/>
              <a:gd name="f18" fmla="+- f4 0 f2"/>
              <a:gd name="f19" fmla="+- f3 0 f2"/>
              <a:gd name="f20" fmla="*/ f19 1 3000"/>
              <a:gd name="f21" fmla="*/ f18 1 595"/>
              <a:gd name="f22" fmla="*/ f2 1 f20"/>
              <a:gd name="f23" fmla="*/ f3 1 f20"/>
              <a:gd name="f24" fmla="*/ f2 1 f21"/>
              <a:gd name="f25" fmla="*/ f4 1 f21"/>
              <a:gd name="f26" fmla="*/ f22 f16 1"/>
              <a:gd name="f27" fmla="*/ f23 f16 1"/>
              <a:gd name="f28" fmla="*/ f25 f17 1"/>
              <a:gd name="f29" fmla="*/ f24 f1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6" t="f29" r="f27" b="f28"/>
            <a:pathLst>
              <a:path w="3000" h="595">
                <a:moveTo>
                  <a:pt x="f2" y="f2"/>
                </a:moveTo>
                <a:cubicBezTo>
                  <a:pt x="f5" y="f6"/>
                  <a:pt x="f7" y="f8"/>
                  <a:pt x="f9" y="f10"/>
                </a:cubicBezTo>
                <a:cubicBezTo>
                  <a:pt x="f11" y="f4"/>
                  <a:pt x="f12" y="f13"/>
                  <a:pt x="f3" y="f14"/>
                </a:cubicBezTo>
                <a:lnTo>
                  <a:pt x="f3" y="f15"/>
                </a:lnTo>
                <a:lnTo>
                  <a:pt x="f2" y="f2"/>
                </a:lnTo>
                <a:close/>
              </a:path>
            </a:pathLst>
          </a:custGeom>
          <a:gradFill>
            <a:gsLst>
              <a:gs pos="0">
                <a:srgbClr val="99A719">
                  <a:alpha val="29803"/>
                </a:srgbClr>
              </a:gs>
              <a:gs pos="100000">
                <a:srgbClr val="80B814">
                  <a:alpha val="44705"/>
                </a:srgbClr>
              </a:gs>
            </a:gsLst>
            <a:lin ang="5400000"/>
          </a:gradFill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  <p:extLst>
      <p:ext uri="{BB962C8B-B14F-4D97-AF65-F5344CB8AC3E}">
        <p14:creationId xmlns:p14="http://schemas.microsoft.com/office/powerpoint/2010/main" val="3278762857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tile sx="64991" sy="64991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0;p18"/>
          <p:cNvGrpSpPr/>
          <p:nvPr/>
        </p:nvGrpSpPr>
        <p:grpSpPr>
          <a:xfrm>
            <a:off x="-29032" y="-7141"/>
            <a:ext cx="12240734" cy="6879652"/>
            <a:chOff x="-29032" y="-7141"/>
            <a:chExt cx="12240734" cy="6879652"/>
          </a:xfrm>
        </p:grpSpPr>
        <p:sp>
          <p:nvSpPr>
            <p:cNvPr id="3" name="Google Shape;11;p18"/>
            <p:cNvSpPr/>
            <p:nvPr/>
          </p:nvSpPr>
          <p:spPr>
            <a:xfrm>
              <a:off x="2606" y="14511"/>
              <a:ext cx="12188952" cy="6858000"/>
            </a:xfrm>
            <a:prstGeom prst="rect">
              <a:avLst/>
            </a:pr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21" tIns="45701" rIns="91421" bIns="45701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0" cap="none" spc="0" baseline="0">
                <a:solidFill>
                  <a:srgbClr val="FFFFFF"/>
                </a:solidFill>
                <a:uFillTx/>
                <a:latin typeface="MingLiu"/>
                <a:ea typeface="MingLiu"/>
                <a:cs typeface="MingLiu"/>
              </a:endParaRPr>
            </a:p>
          </p:txBody>
        </p:sp>
        <p:grpSp>
          <p:nvGrpSpPr>
            <p:cNvPr id="4" name="Google Shape;12;p18"/>
            <p:cNvGrpSpPr/>
            <p:nvPr/>
          </p:nvGrpSpPr>
          <p:grpSpPr>
            <a:xfrm>
              <a:off x="-29032" y="-7141"/>
              <a:ext cx="12240734" cy="1041401"/>
              <a:chOff x="-29032" y="-7141"/>
              <a:chExt cx="12240734" cy="1041401"/>
            </a:xfrm>
          </p:grpSpPr>
          <p:sp>
            <p:nvSpPr>
              <p:cNvPr id="5" name="Google Shape;13;p18"/>
              <p:cNvSpPr/>
              <p:nvPr/>
            </p:nvSpPr>
            <p:spPr>
              <a:xfrm>
                <a:off x="-16367" y="-7141"/>
                <a:ext cx="12217398" cy="1041401"/>
              </a:xfrm>
              <a:custGeom>
                <a:avLst/>
                <a:gdLst>
                  <a:gd name="f0" fmla="val w"/>
                  <a:gd name="f1" fmla="val h"/>
                  <a:gd name="f2" fmla="val 0"/>
                  <a:gd name="f3" fmla="val 5772"/>
                  <a:gd name="f4" fmla="val 656"/>
                  <a:gd name="f5" fmla="val 6"/>
                  <a:gd name="f6" fmla="val 2"/>
                  <a:gd name="f7" fmla="val 2542"/>
                  <a:gd name="f8" fmla="val 2746"/>
                  <a:gd name="f9" fmla="val 101"/>
                  <a:gd name="f10" fmla="val 3828"/>
                  <a:gd name="f11" fmla="val 367"/>
                  <a:gd name="f12" fmla="val 4374"/>
                  <a:gd name="f13" fmla="val 4920"/>
                  <a:gd name="f14" fmla="val 5526"/>
                  <a:gd name="f15" fmla="val 152"/>
                  <a:gd name="f16" fmla="val 5766"/>
                  <a:gd name="f17" fmla="val 55"/>
                  <a:gd name="f18" fmla="val 213"/>
                  <a:gd name="f19" fmla="val 5670"/>
                  <a:gd name="f20" fmla="val 257"/>
                  <a:gd name="f21" fmla="val 5016"/>
                  <a:gd name="f22" fmla="val 441"/>
                  <a:gd name="f23" fmla="val 4302"/>
                  <a:gd name="f24" fmla="val 439"/>
                  <a:gd name="f25" fmla="val 3588"/>
                  <a:gd name="f26" fmla="val 437"/>
                  <a:gd name="f27" fmla="val 2205"/>
                  <a:gd name="f28" fmla="val 165"/>
                  <a:gd name="f29" fmla="val 1488"/>
                  <a:gd name="f30" fmla="val 201"/>
                  <a:gd name="f31" fmla="val 750"/>
                  <a:gd name="f32" fmla="val 209"/>
                  <a:gd name="f33" fmla="val 270"/>
                  <a:gd name="f34" fmla="val 482"/>
                  <a:gd name="f35" fmla="*/ f0 1 5772"/>
                  <a:gd name="f36" fmla="*/ f1 1 656"/>
                  <a:gd name="f37" fmla="+- f4 0 f2"/>
                  <a:gd name="f38" fmla="+- f3 0 f2"/>
                  <a:gd name="f39" fmla="*/ f38 1 5772"/>
                  <a:gd name="f40" fmla="*/ f37 1 656"/>
                  <a:gd name="f41" fmla="*/ f2 1 f39"/>
                  <a:gd name="f42" fmla="*/ f3 1 f39"/>
                  <a:gd name="f43" fmla="*/ f2 1 f40"/>
                  <a:gd name="f44" fmla="*/ f4 1 f40"/>
                  <a:gd name="f45" fmla="*/ f41 f35 1"/>
                  <a:gd name="f46" fmla="*/ f42 f35 1"/>
                  <a:gd name="f47" fmla="*/ f44 f36 1"/>
                  <a:gd name="f48" fmla="*/ f43 f3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45" t="f48" r="f46" b="f47"/>
                <a:pathLst>
                  <a:path w="5772" h="656">
                    <a:moveTo>
                      <a:pt x="f5" y="f6"/>
                    </a:moveTo>
                    <a:lnTo>
                      <a:pt x="f7" y="f2"/>
                    </a:lnTo>
                    <a:cubicBezTo>
                      <a:pt x="f8" y="f9"/>
                      <a:pt x="f10" y="f11"/>
                      <a:pt x="f12" y="f11"/>
                    </a:cubicBezTo>
                    <a:cubicBezTo>
                      <a:pt x="f13" y="f11"/>
                      <a:pt x="f14" y="f15"/>
                      <a:pt x="f16" y="f17"/>
                    </a:cubicBezTo>
                    <a:lnTo>
                      <a:pt x="f3" y="f18"/>
                    </a:lnTo>
                    <a:cubicBezTo>
                      <a:pt x="f19" y="f20"/>
                      <a:pt x="f21" y="f22"/>
                      <a:pt x="f23" y="f24"/>
                    </a:cubicBezTo>
                    <a:cubicBezTo>
                      <a:pt x="f25" y="f26"/>
                      <a:pt x="f27" y="f28"/>
                      <a:pt x="f29" y="f30"/>
                    </a:cubicBezTo>
                    <a:cubicBezTo>
                      <a:pt x="f31" y="f32"/>
                      <a:pt x="f33" y="f34"/>
                      <a:pt x="f2" y="f4"/>
                    </a:cubicBezTo>
                    <a:lnTo>
                      <a:pt x="f5" y="f6"/>
                    </a:lnTo>
                    <a:close/>
                  </a:path>
                </a:pathLst>
              </a:custGeom>
              <a:gradFill>
                <a:gsLst>
                  <a:gs pos="0">
                    <a:srgbClr val="668F1B">
                      <a:alpha val="44705"/>
                    </a:srgbClr>
                  </a:gs>
                  <a:gs pos="100000">
                    <a:srgbClr val="CAE00E">
                      <a:alpha val="54901"/>
                    </a:srgbClr>
                  </a:gs>
                </a:gsLst>
                <a:lin ang="5400000"/>
              </a:gradFill>
              <a:ln cap="flat">
                <a:noFill/>
                <a:prstDash val="solid"/>
              </a:ln>
            </p:spPr>
            <p:txBody>
              <a:bodyPr vert="horz" wrap="square" lIns="91421" tIns="45701" rIns="91421" bIns="45701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0" i="0" u="none" strike="noStrike" kern="0" cap="none" spc="0" baseline="0">
                  <a:solidFill>
                    <a:srgbClr val="000000"/>
                  </a:solidFill>
                  <a:uFillTx/>
                  <a:latin typeface="MingLiu"/>
                  <a:ea typeface="MingLiu"/>
                  <a:cs typeface="MingLiu"/>
                </a:endParaRPr>
              </a:p>
            </p:txBody>
          </p:sp>
          <p:sp>
            <p:nvSpPr>
              <p:cNvPr id="6" name="Google Shape;14;p18"/>
              <p:cNvSpPr/>
              <p:nvPr/>
            </p:nvSpPr>
            <p:spPr>
              <a:xfrm>
                <a:off x="5838325" y="-7141"/>
                <a:ext cx="6349995" cy="638178"/>
              </a:xfrm>
              <a:custGeom>
                <a:avLst/>
                <a:gdLst>
                  <a:gd name="f0" fmla="val w"/>
                  <a:gd name="f1" fmla="val h"/>
                  <a:gd name="f2" fmla="val 0"/>
                  <a:gd name="f3" fmla="val 3000"/>
                  <a:gd name="f4" fmla="val 595"/>
                  <a:gd name="f5" fmla="val 174"/>
                  <a:gd name="f6" fmla="val 102"/>
                  <a:gd name="f7" fmla="val 1168"/>
                  <a:gd name="f8" fmla="val 533"/>
                  <a:gd name="f9" fmla="val 1668"/>
                  <a:gd name="f10" fmla="val 564"/>
                  <a:gd name="f11" fmla="val 2168"/>
                  <a:gd name="f12" fmla="val 2778"/>
                  <a:gd name="f13" fmla="val 279"/>
                  <a:gd name="f14" fmla="val 186"/>
                  <a:gd name="f15" fmla="val 6"/>
                  <a:gd name="f16" fmla="*/ f0 1 3000"/>
                  <a:gd name="f17" fmla="*/ f1 1 595"/>
                  <a:gd name="f18" fmla="+- f4 0 f2"/>
                  <a:gd name="f19" fmla="+- f3 0 f2"/>
                  <a:gd name="f20" fmla="*/ f19 1 3000"/>
                  <a:gd name="f21" fmla="*/ f18 1 595"/>
                  <a:gd name="f22" fmla="*/ f2 1 f20"/>
                  <a:gd name="f23" fmla="*/ f3 1 f20"/>
                  <a:gd name="f24" fmla="*/ f2 1 f21"/>
                  <a:gd name="f25" fmla="*/ f4 1 f21"/>
                  <a:gd name="f26" fmla="*/ f22 f16 1"/>
                  <a:gd name="f27" fmla="*/ f23 f16 1"/>
                  <a:gd name="f28" fmla="*/ f25 f17 1"/>
                  <a:gd name="f29" fmla="*/ f24 f1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6" t="f29" r="f27" b="f28"/>
                <a:pathLst>
                  <a:path w="3000" h="595">
                    <a:moveTo>
                      <a:pt x="f2" y="f2"/>
                    </a:moveTo>
                    <a:cubicBezTo>
                      <a:pt x="f5" y="f6"/>
                      <a:pt x="f7" y="f8"/>
                      <a:pt x="f9" y="f10"/>
                    </a:cubicBezTo>
                    <a:cubicBezTo>
                      <a:pt x="f11" y="f4"/>
                      <a:pt x="f12" y="f13"/>
                      <a:pt x="f3" y="f14"/>
                    </a:cubicBezTo>
                    <a:lnTo>
                      <a:pt x="f3" y="f15"/>
                    </a:lnTo>
                    <a:lnTo>
                      <a:pt x="f2" y="f2"/>
                    </a:lnTo>
                    <a:close/>
                  </a:path>
                </a:pathLst>
              </a:custGeom>
              <a:gradFill>
                <a:gsLst>
                  <a:gs pos="0">
                    <a:srgbClr val="99A719">
                      <a:alpha val="29803"/>
                    </a:srgbClr>
                  </a:gs>
                  <a:gs pos="100000">
                    <a:srgbClr val="80B814">
                      <a:alpha val="44705"/>
                    </a:srgbClr>
                  </a:gs>
                </a:gsLst>
                <a:lin ang="5400000"/>
              </a:gradFill>
              <a:ln cap="flat">
                <a:noFill/>
                <a:prstDash val="solid"/>
              </a:ln>
            </p:spPr>
            <p:txBody>
              <a:bodyPr vert="horz" wrap="square" lIns="91421" tIns="45701" rIns="91421" bIns="45701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0" i="0" u="none" strike="noStrike" kern="0" cap="none" spc="0" baseline="0">
                  <a:solidFill>
                    <a:srgbClr val="000000"/>
                  </a:solidFill>
                  <a:uFillTx/>
                  <a:latin typeface="MingLiu"/>
                  <a:ea typeface="MingLiu"/>
                  <a:cs typeface="MingLiu"/>
                </a:endParaRPr>
              </a:p>
            </p:txBody>
          </p:sp>
          <p:grpSp>
            <p:nvGrpSpPr>
              <p:cNvPr id="7" name="Google Shape;15;p18"/>
              <p:cNvGrpSpPr/>
              <p:nvPr/>
            </p:nvGrpSpPr>
            <p:grpSpPr>
              <a:xfrm>
                <a:off x="-29032" y="202411"/>
                <a:ext cx="12240734" cy="649224"/>
                <a:chOff x="-29032" y="202411"/>
                <a:chExt cx="12240734" cy="649224"/>
              </a:xfrm>
            </p:grpSpPr>
            <p:sp>
              <p:nvSpPr>
                <p:cNvPr id="8" name="Google Shape;16;p18"/>
                <p:cNvSpPr/>
                <p:nvPr/>
              </p:nvSpPr>
              <p:spPr>
                <a:xfrm rot="21435692">
                  <a:off x="-29032" y="202411"/>
                  <a:ext cx="12217398" cy="649224"/>
                </a:xfrm>
                <a:custGeom>
                  <a:avLst/>
                  <a:gdLst>
                    <a:gd name="f0" fmla="val w"/>
                    <a:gd name="f1" fmla="val h"/>
                    <a:gd name="f2" fmla="val 0"/>
                    <a:gd name="f3" fmla="val 5772"/>
                    <a:gd name="f4" fmla="val 1055"/>
                    <a:gd name="f5" fmla="val 966"/>
                    <a:gd name="f6" fmla="val 282"/>
                    <a:gd name="f7" fmla="val 738"/>
                    <a:gd name="f8" fmla="val 923"/>
                    <a:gd name="f9" fmla="val 275"/>
                    <a:gd name="f10" fmla="val 1608"/>
                    <a:gd name="f11" fmla="val 2293"/>
                    <a:gd name="f12" fmla="val 289"/>
                    <a:gd name="f13" fmla="val 3416"/>
                    <a:gd name="f14" fmla="val 4110"/>
                    <a:gd name="f15" fmla="val 1008"/>
                    <a:gd name="f16" fmla="val 4804"/>
                    <a:gd name="f17" fmla="val 961"/>
                    <a:gd name="f18" fmla="val 5426"/>
                    <a:gd name="f19" fmla="val 210"/>
                    <a:gd name="f20" fmla="*/ f0 1 5772"/>
                    <a:gd name="f21" fmla="*/ f1 1 1055"/>
                    <a:gd name="f22" fmla="+- f4 0 f2"/>
                    <a:gd name="f23" fmla="+- f3 0 f2"/>
                    <a:gd name="f24" fmla="*/ f23 1 5772"/>
                    <a:gd name="f25" fmla="*/ f22 1 1055"/>
                    <a:gd name="f26" fmla="*/ f2 1 f24"/>
                    <a:gd name="f27" fmla="*/ f3 1 f24"/>
                    <a:gd name="f28" fmla="*/ f2 1 f25"/>
                    <a:gd name="f29" fmla="*/ f4 1 f25"/>
                    <a:gd name="f30" fmla="*/ f26 f20 1"/>
                    <a:gd name="f31" fmla="*/ f27 f20 1"/>
                    <a:gd name="f32" fmla="*/ f29 f21 1"/>
                    <a:gd name="f33" fmla="*/ f28 f21 1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30" t="f33" r="f31" b="f32"/>
                  <a:pathLst>
                    <a:path w="5772" h="1055">
                      <a:moveTo>
                        <a:pt x="f2" y="f5"/>
                      </a:moveTo>
                      <a:cubicBezTo>
                        <a:pt x="f6" y="f7"/>
                        <a:pt x="f8" y="f9"/>
                        <a:pt x="f10" y="f6"/>
                      </a:cubicBezTo>
                      <a:cubicBezTo>
                        <a:pt x="f11" y="f12"/>
                        <a:pt x="f13" y="f4"/>
                        <a:pt x="f14" y="f15"/>
                      </a:cubicBezTo>
                      <a:cubicBezTo>
                        <a:pt x="f16" y="f17"/>
                        <a:pt x="f18" y="f19"/>
                        <a:pt x="f3" y="f2"/>
                      </a:cubicBezTo>
                    </a:path>
                  </a:pathLst>
                </a:custGeom>
                <a:noFill/>
                <a:ln w="10771" cap="flat">
                  <a:solidFill>
                    <a:srgbClr val="A8B532"/>
                  </a:solidFill>
                  <a:prstDash val="solid"/>
                  <a:round/>
                </a:ln>
              </p:spPr>
              <p:txBody>
                <a:bodyPr vert="horz" wrap="square" lIns="91421" tIns="45701" rIns="91421" bIns="45701" anchor="t" anchorCtr="0" compatLnSpc="1">
                  <a:noAutofit/>
                </a:bodyPr>
                <a:lstStyle/>
                <a:p>
                  <a:pPr marL="0" marR="0" lvl="0" indent="0" algn="l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0" cap="none" spc="0" baseline="0">
                    <a:solidFill>
                      <a:srgbClr val="000000"/>
                    </a:solidFill>
                    <a:uFillTx/>
                    <a:latin typeface="MingLiu"/>
                    <a:ea typeface="MingLiu"/>
                    <a:cs typeface="MingLiu"/>
                  </a:endParaRPr>
                </a:p>
              </p:txBody>
            </p:sp>
            <p:sp>
              <p:nvSpPr>
                <p:cNvPr id="9" name="Google Shape;17;p18"/>
                <p:cNvSpPr/>
                <p:nvPr/>
              </p:nvSpPr>
              <p:spPr>
                <a:xfrm rot="21435692">
                  <a:off x="-22713" y="275865"/>
                  <a:ext cx="12234415" cy="530352"/>
                </a:xfrm>
                <a:custGeom>
                  <a:avLst/>
                  <a:gdLst>
                    <a:gd name="f0" fmla="val w"/>
                    <a:gd name="f1" fmla="val h"/>
                    <a:gd name="f2" fmla="val 0"/>
                    <a:gd name="f3" fmla="val 5766"/>
                    <a:gd name="f4" fmla="val 854"/>
                    <a:gd name="f5" fmla="val 732"/>
                    <a:gd name="f6" fmla="val 273"/>
                    <a:gd name="f7" fmla="val 647"/>
                    <a:gd name="f8" fmla="val 951"/>
                    <a:gd name="f9" fmla="val 214"/>
                    <a:gd name="f10" fmla="val 1638"/>
                    <a:gd name="f11" fmla="val 228"/>
                    <a:gd name="f12" fmla="val 2325"/>
                    <a:gd name="f13" fmla="val 242"/>
                    <a:gd name="f14" fmla="val 3434"/>
                    <a:gd name="f15" fmla="val 4122"/>
                    <a:gd name="f16" fmla="val 816"/>
                    <a:gd name="f17" fmla="val 4810"/>
                    <a:gd name="f18" fmla="val 778"/>
                    <a:gd name="f19" fmla="val 5424"/>
                    <a:gd name="f20" fmla="val 170"/>
                    <a:gd name="f21" fmla="*/ f0 1 5766"/>
                    <a:gd name="f22" fmla="*/ f1 1 854"/>
                    <a:gd name="f23" fmla="+- f4 0 f2"/>
                    <a:gd name="f24" fmla="+- f3 0 f2"/>
                    <a:gd name="f25" fmla="*/ f24 1 5766"/>
                    <a:gd name="f26" fmla="*/ f23 1 854"/>
                    <a:gd name="f27" fmla="*/ f2 1 f25"/>
                    <a:gd name="f28" fmla="*/ f3 1 f25"/>
                    <a:gd name="f29" fmla="*/ f2 1 f26"/>
                    <a:gd name="f30" fmla="*/ f4 1 f26"/>
                    <a:gd name="f31" fmla="*/ f27 f21 1"/>
                    <a:gd name="f32" fmla="*/ f28 f21 1"/>
                    <a:gd name="f33" fmla="*/ f30 f22 1"/>
                    <a:gd name="f34" fmla="*/ f29 f22 1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31" t="f34" r="f32" b="f33"/>
                  <a:pathLst>
                    <a:path w="5766" h="854">
                      <a:moveTo>
                        <a:pt x="f2" y="f5"/>
                      </a:moveTo>
                      <a:cubicBezTo>
                        <a:pt x="f6" y="f7"/>
                        <a:pt x="f8" y="f9"/>
                        <a:pt x="f10" y="f11"/>
                      </a:cubicBezTo>
                      <a:cubicBezTo>
                        <a:pt x="f12" y="f13"/>
                        <a:pt x="f14" y="f4"/>
                        <a:pt x="f15" y="f16"/>
                      </a:cubicBezTo>
                      <a:cubicBezTo>
                        <a:pt x="f17" y="f18"/>
                        <a:pt x="f19" y="f20"/>
                        <a:pt x="f3" y="f2"/>
                      </a:cubicBezTo>
                    </a:path>
                  </a:pathLst>
                </a:custGeom>
                <a:noFill/>
                <a:ln w="9528" cap="flat">
                  <a:solidFill>
                    <a:srgbClr val="029676"/>
                  </a:solidFill>
                  <a:prstDash val="solid"/>
                  <a:round/>
                </a:ln>
              </p:spPr>
              <p:txBody>
                <a:bodyPr vert="horz" wrap="square" lIns="91421" tIns="45701" rIns="91421" bIns="45701" anchor="t" anchorCtr="0" compatLnSpc="1">
                  <a:noAutofit/>
                </a:bodyPr>
                <a:lstStyle/>
                <a:p>
                  <a:pPr marL="0" marR="0" lvl="0" indent="0" algn="l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0" cap="none" spc="0" baseline="0">
                    <a:solidFill>
                      <a:srgbClr val="000000"/>
                    </a:solidFill>
                    <a:uFillTx/>
                    <a:latin typeface="MingLiu"/>
                    <a:ea typeface="MingLiu"/>
                    <a:cs typeface="MingLiu"/>
                  </a:endParaRPr>
                </a:p>
              </p:txBody>
            </p:sp>
          </p:grpSp>
        </p:grpSp>
      </p:grpSp>
      <p:sp>
        <p:nvSpPr>
          <p:cNvPr id="10" name="Google Shape;18;p18"/>
          <p:cNvSpPr txBox="1">
            <a:spLocks noGrp="1"/>
          </p:cNvSpPr>
          <p:nvPr>
            <p:ph type="title"/>
          </p:nvPr>
        </p:nvSpPr>
        <p:spPr>
          <a:xfrm>
            <a:off x="609603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01" rIns="0" bIns="0" anchor="b" anchorCtr="0" compatLnSpc="1">
            <a:normAutofit/>
          </a:bodyPr>
          <a:lstStyle/>
          <a:p>
            <a:pPr lvl="0"/>
            <a:endParaRPr lang="en-US"/>
          </a:p>
        </p:txBody>
      </p:sp>
      <p:sp>
        <p:nvSpPr>
          <p:cNvPr id="11" name="Google Shape;19;p18"/>
          <p:cNvSpPr txBox="1">
            <a:spLocks noGrp="1"/>
          </p:cNvSpPr>
          <p:nvPr>
            <p:ph type="body" idx="1"/>
          </p:nvPr>
        </p:nvSpPr>
        <p:spPr>
          <a:xfrm>
            <a:off x="609603" y="1935483"/>
            <a:ext cx="10972800" cy="4389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rmAutofit/>
          </a:bodyPr>
          <a:lstStyle/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12" name="Google Shape;20;p18"/>
          <p:cNvSpPr txBox="1">
            <a:spLocks noGrp="1"/>
          </p:cNvSpPr>
          <p:nvPr>
            <p:ph type="dt" sz="half" idx="2"/>
          </p:nvPr>
        </p:nvSpPr>
        <p:spPr>
          <a:xfrm>
            <a:off x="609603" y="6356351"/>
            <a:ext cx="28447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1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defRPr>
            </a:lvl1pPr>
          </a:lstStyle>
          <a:p>
            <a:pPr lvl="0"/>
            <a:endParaRPr lang="en-US"/>
          </a:p>
        </p:txBody>
      </p:sp>
      <p:sp>
        <p:nvSpPr>
          <p:cNvPr id="13" name="Google Shape;21;p18"/>
          <p:cNvSpPr txBox="1">
            <a:spLocks noGrp="1"/>
          </p:cNvSpPr>
          <p:nvPr>
            <p:ph type="ftr" sz="quarter" idx="3"/>
          </p:nvPr>
        </p:nvSpPr>
        <p:spPr>
          <a:xfrm>
            <a:off x="3556001" y="6356351"/>
            <a:ext cx="4470401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1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defRPr>
            </a:lvl1pPr>
          </a:lstStyle>
          <a:p>
            <a:pPr lvl="0"/>
            <a:endParaRPr lang="en-US"/>
          </a:p>
        </p:txBody>
      </p:sp>
      <p:sp>
        <p:nvSpPr>
          <p:cNvPr id="14" name="Google Shape;22;p18"/>
          <p:cNvSpPr txBox="1">
            <a:spLocks noGrp="1"/>
          </p:cNvSpPr>
          <p:nvPr>
            <p:ph type="sldNum" sz="quarter" idx="4"/>
          </p:nvPr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1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defRPr>
            </a:lvl1pPr>
          </a:lstStyle>
          <a:p>
            <a:pPr lvl="0"/>
            <a:fld id="{11A165E3-EC69-4056-89C8-FB9829348E22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5000" b="0" i="0" u="none" strike="noStrike" kern="0" cap="none" spc="0" baseline="0">
          <a:solidFill>
            <a:srgbClr val="455F51"/>
          </a:solidFill>
          <a:uFillTx/>
          <a:latin typeface="Microsoft JhengHei"/>
          <a:ea typeface="Microsoft JhengHei"/>
          <a:cs typeface="Microsoft JhengHei"/>
        </a:defRPr>
      </a:lvl1pPr>
    </p:titleStyle>
    <p:bodyStyle>
      <a:lvl1pPr marL="457200" marR="0" lvl="0" indent="-385447" algn="l" defTabSz="914400" rtl="0" fontAlgn="auto" hangingPunct="1">
        <a:lnSpc>
          <a:spcPct val="100000"/>
        </a:lnSpc>
        <a:spcBef>
          <a:spcPts val="520"/>
        </a:spcBef>
        <a:spcAft>
          <a:spcPts val="0"/>
        </a:spcAft>
        <a:buClr>
          <a:srgbClr val="626A19"/>
        </a:buClr>
        <a:buSzPts val="2470"/>
        <a:buFont typeface="Noto Sans Symbols"/>
        <a:buChar char="⚫"/>
        <a:tabLst/>
        <a:defRPr lang="zh-TW" sz="2600" b="0" i="0" u="none" strike="noStrike" kern="0" cap="none" spc="0" baseline="0">
          <a:solidFill>
            <a:srgbClr val="000000"/>
          </a:solidFill>
          <a:uFillTx/>
          <a:latin typeface="MingLiu"/>
          <a:ea typeface="MingLiu"/>
          <a:cs typeface="MingLiu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zh-TW" sz="180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zh-TW" sz="180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07;p13"/>
          <p:cNvSpPr txBox="1">
            <a:spLocks noGrp="1"/>
          </p:cNvSpPr>
          <p:nvPr>
            <p:ph type="title"/>
          </p:nvPr>
        </p:nvSpPr>
        <p:spPr>
          <a:xfrm>
            <a:off x="609603" y="523567"/>
            <a:ext cx="10972800" cy="758302"/>
          </a:xfrm>
        </p:spPr>
        <p:txBody>
          <a:bodyPr/>
          <a:lstStyle/>
          <a:p>
            <a:pPr lvl="0"/>
            <a:r>
              <a:rPr lang="zh-TW" altLang="en-US" sz="4000" b="1" dirty="0">
                <a:solidFill>
                  <a:srgbClr val="FF0000"/>
                </a:solidFill>
              </a:rPr>
              <a:t>本計畫「智財清單」</a:t>
            </a:r>
            <a:endParaRPr lang="en-US" sz="4000" b="1" dirty="0">
              <a:solidFill>
                <a:srgbClr val="FF0000"/>
              </a:solidFill>
              <a:latin typeface="PMingLiu"/>
              <a:ea typeface="PMingLiu"/>
            </a:endParaRPr>
          </a:p>
        </p:txBody>
      </p:sp>
      <p:sp>
        <p:nvSpPr>
          <p:cNvPr id="3" name="Google Shape;208;p13"/>
          <p:cNvSpPr txBox="1">
            <a:spLocks noGrp="1"/>
          </p:cNvSpPr>
          <p:nvPr>
            <p:ph idx="1"/>
          </p:nvPr>
        </p:nvSpPr>
        <p:spPr>
          <a:xfrm>
            <a:off x="482702" y="1437089"/>
            <a:ext cx="11182353" cy="672714"/>
          </a:xfrm>
        </p:spPr>
        <p:txBody>
          <a:bodyPr/>
          <a:lstStyle/>
          <a:p>
            <a:pPr marL="274320" lvl="0" indent="-274320">
              <a:lnSpc>
                <a:spcPct val="150000"/>
              </a:lnSpc>
              <a:spcBef>
                <a:spcPts val="0"/>
              </a:spcBef>
              <a:buSzPts val="2280"/>
              <a:buChar char="◆"/>
            </a:pPr>
            <a:r>
              <a:rPr lang="zh-TW" altLang="en-US" sz="2400" b="1">
                <a:solidFill>
                  <a:srgbClr val="455F51"/>
                </a:solidFill>
                <a:latin typeface="Microsoft JhengHei"/>
                <a:ea typeface="Microsoft JhengHei"/>
              </a:rPr>
              <a:t>本計畫「專利布局」之說明</a:t>
            </a:r>
          </a:p>
        </p:txBody>
      </p:sp>
      <p:sp>
        <p:nvSpPr>
          <p:cNvPr id="4" name="Google Shape;209;p13"/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89464DB-C7A1-4A01-B209-AA467F9446E3}" type="slidenum">
              <a:t>1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graphicFrame>
        <p:nvGraphicFramePr>
          <p:cNvPr id="5" name="Google Shape;210;p13"/>
          <p:cNvGraphicFramePr>
            <a:graphicFrameLocks noGrp="1"/>
          </p:cNvGraphicFramePr>
          <p:nvPr/>
        </p:nvGraphicFramePr>
        <p:xfrm>
          <a:off x="504821" y="2379652"/>
          <a:ext cx="11393822" cy="1835516"/>
        </p:xfrm>
        <a:graphic>
          <a:graphicData uri="http://schemas.openxmlformats.org/drawingml/2006/table">
            <a:tbl>
              <a:tblPr firstRow="1" bandRow="1">
                <a:effectLst/>
                <a:tableStyleId>{E8B1032C-EA38-4F05-BA0D-38AFFFC7BED3}</a:tableStyleId>
              </a:tblPr>
              <a:tblGrid>
                <a:gridCol w="596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69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99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03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89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23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44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0452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2070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28237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4224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專利類別</a:t>
                      </a:r>
                      <a:endParaRPr lang="zh-TW" sz="12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專利名稱</a:t>
                      </a:r>
                      <a:endParaRPr lang="zh-TW" sz="12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證書號</a:t>
                      </a:r>
                      <a:endParaRPr lang="zh-TW" sz="12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有效日期</a:t>
                      </a:r>
                      <a:endParaRPr lang="zh-TW" sz="12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申請人</a:t>
                      </a:r>
                      <a:endParaRPr lang="zh-TW" sz="12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申請國家</a:t>
                      </a:r>
                      <a:endParaRPr lang="zh-TW" sz="12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專利發明人</a:t>
                      </a:r>
                      <a:endParaRPr lang="zh-TW" sz="12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計畫補助經費來源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(</a:t>
                      </a:r>
                      <a:r>
                        <a:rPr lang="zh-TW" sz="1200" u="none" strike="noStrike" cap="none"/>
                        <a:t>部會、計畫名稱及計畫編號</a:t>
                      </a:r>
                      <a:r>
                        <a:rPr lang="en-US" sz="1200" u="none" strike="noStrike" cap="none"/>
                        <a:t>)</a:t>
                      </a:r>
                      <a:endParaRPr lang="en-US" sz="12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專利授權狀態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若已授權需說明專屬或非專屬授權、授權範圍、地區、金額</a:t>
                      </a:r>
                      <a:endParaRPr lang="zh-TW" sz="12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佔此計畫申請標的之技術佔比(%)</a:t>
                      </a:r>
                      <a:endParaRPr lang="zh-TW" sz="12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發明專利</a:t>
                      </a:r>
                      <a:endParaRPr lang="zh-TW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xxxxxxxxx</a:t>
                      </a:r>
                      <a:endParaRPr 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xxxxxxxxx</a:t>
                      </a:r>
                      <a:endParaRPr 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年月日</a:t>
                      </a:r>
                      <a:r>
                        <a:rPr lang="en-US" sz="1200" u="none" strike="noStrike" cap="none"/>
                        <a:t>~</a:t>
                      </a:r>
                      <a:r>
                        <a:rPr lang="zh-TW" sz="1200" u="none" strike="noStrike" cap="none"/>
                        <a:t>年月日</a:t>
                      </a:r>
                      <a:endParaRPr 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xx大學</a:t>
                      </a:r>
                      <a:endParaRPr lang="zh-TW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台灣</a:t>
                      </a:r>
                      <a:endParaRPr lang="zh-TW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王小明</a:t>
                      </a:r>
                      <a:endParaRPr lang="zh-TW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 u="none" strike="noStrike" cap="none"/>
                        <a:t>尚未授權予任何人使用</a:t>
                      </a:r>
                      <a:endParaRPr lang="zh-TW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Google Shape;211;p13"/>
          <p:cNvSpPr txBox="1"/>
          <p:nvPr/>
        </p:nvSpPr>
        <p:spPr>
          <a:xfrm>
            <a:off x="9234141" y="1963491"/>
            <a:ext cx="2664515" cy="338556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1" i="0" u="none" strike="noStrike" kern="0" cap="none" spc="0" baseline="0">
                <a:solidFill>
                  <a:srgbClr val="455F51"/>
                </a:solidFill>
                <a:uFillTx/>
                <a:latin typeface="Microsoft JhengHei"/>
                <a:ea typeface="Microsoft JhengHei"/>
                <a:cs typeface="Microsoft JhengHei"/>
              </a:rPr>
              <a:t>*所有智財比例總和為100%</a:t>
            </a:r>
          </a:p>
        </p:txBody>
      </p:sp>
      <p:graphicFrame>
        <p:nvGraphicFramePr>
          <p:cNvPr id="7" name="Google Shape;212;p13"/>
          <p:cNvGraphicFramePr>
            <a:graphicFrameLocks noGrp="1"/>
          </p:cNvGraphicFramePr>
          <p:nvPr/>
        </p:nvGraphicFramePr>
        <p:xfrm>
          <a:off x="515273" y="4841930"/>
          <a:ext cx="11383369" cy="1835516"/>
        </p:xfrm>
        <a:graphic>
          <a:graphicData uri="http://schemas.openxmlformats.org/drawingml/2006/table">
            <a:tbl>
              <a:tblPr firstRow="1" bandRow="1">
                <a:effectLst/>
                <a:tableStyleId>{E8B1032C-EA38-4F05-BA0D-38AFFFC7BED3}</a:tableStyleId>
              </a:tblPr>
              <a:tblGrid>
                <a:gridCol w="596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5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9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91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79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19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35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032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2050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28120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4224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專利類別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專利名稱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申請號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申請日期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申請人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申請國家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專利發明人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計畫補助經費來源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(</a:t>
                      </a:r>
                      <a:r>
                        <a:rPr lang="zh-TW" sz="1200"/>
                        <a:t>部會、計畫名稱及計畫編號</a:t>
                      </a:r>
                      <a:r>
                        <a:rPr lang="en-US" sz="1200"/>
                        <a:t>)</a:t>
                      </a:r>
                      <a:endParaRPr lang="en-US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專利授權狀態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若已授權需說明專屬或非專屬授權、授權範圍、地區、金額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佔此計畫申請標的之技術佔比(%)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發明專利</a:t>
                      </a:r>
                      <a:endParaRPr lang="zh-TW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xxxxxxxxx</a:t>
                      </a: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xxxxxxxxx</a:t>
                      </a: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年月日</a:t>
                      </a: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xx大學</a:t>
                      </a:r>
                      <a:endParaRPr lang="zh-TW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台灣</a:t>
                      </a:r>
                      <a:endParaRPr lang="zh-TW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王小明</a:t>
                      </a:r>
                      <a:endParaRPr lang="zh-TW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尚未授權予任何人使用</a:t>
                      </a:r>
                      <a:endParaRPr lang="zh-TW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Google Shape;213;p13"/>
          <p:cNvSpPr/>
          <p:nvPr/>
        </p:nvSpPr>
        <p:spPr>
          <a:xfrm>
            <a:off x="482702" y="4403622"/>
            <a:ext cx="10591696" cy="45691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已申請未核准之專利清單</a:t>
            </a:r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9" name="Google Shape;214;p13"/>
          <p:cNvSpPr/>
          <p:nvPr/>
        </p:nvSpPr>
        <p:spPr>
          <a:xfrm>
            <a:off x="482702" y="1922736"/>
            <a:ext cx="10591696" cy="50783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已核准之專利清單</a:t>
            </a:r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20;p14"/>
          <p:cNvSpPr txBox="1">
            <a:spLocks noGrp="1"/>
          </p:cNvSpPr>
          <p:nvPr>
            <p:ph type="title"/>
          </p:nvPr>
        </p:nvSpPr>
        <p:spPr>
          <a:xfrm>
            <a:off x="609603" y="523567"/>
            <a:ext cx="10972800" cy="758302"/>
          </a:xfrm>
        </p:spPr>
        <p:txBody>
          <a:bodyPr/>
          <a:lstStyle/>
          <a:p>
            <a:pPr lvl="0"/>
            <a:r>
              <a:rPr lang="zh-TW" altLang="en-US" sz="4000" b="1" dirty="0">
                <a:solidFill>
                  <a:srgbClr val="FF0000"/>
                </a:solidFill>
              </a:rPr>
              <a:t>本計畫「智財清單」</a:t>
            </a:r>
            <a:endParaRPr lang="en-US" sz="4000" b="1" dirty="0">
              <a:latin typeface="PMingLiu"/>
              <a:ea typeface="PMingLiu"/>
            </a:endParaRPr>
          </a:p>
        </p:txBody>
      </p:sp>
      <p:sp>
        <p:nvSpPr>
          <p:cNvPr id="3" name="Google Shape;221;p14"/>
          <p:cNvSpPr txBox="1">
            <a:spLocks noGrp="1"/>
          </p:cNvSpPr>
          <p:nvPr>
            <p:ph idx="1"/>
          </p:nvPr>
        </p:nvSpPr>
        <p:spPr>
          <a:xfrm>
            <a:off x="482702" y="1437089"/>
            <a:ext cx="11182353" cy="672714"/>
          </a:xfrm>
        </p:spPr>
        <p:txBody>
          <a:bodyPr/>
          <a:lstStyle/>
          <a:p>
            <a:pPr marL="274320" lvl="0" indent="-274320">
              <a:lnSpc>
                <a:spcPct val="150000"/>
              </a:lnSpc>
              <a:spcBef>
                <a:spcPts val="0"/>
              </a:spcBef>
              <a:buSzPts val="2280"/>
              <a:buChar char="◆"/>
            </a:pPr>
            <a:r>
              <a:rPr lang="zh-TW" altLang="en-US" sz="2400" b="1">
                <a:solidFill>
                  <a:srgbClr val="455F51"/>
                </a:solidFill>
                <a:latin typeface="Microsoft JhengHei"/>
                <a:ea typeface="Microsoft JhengHei"/>
              </a:rPr>
              <a:t>本計畫「營業秘密」、「專利申請」之說明</a:t>
            </a:r>
          </a:p>
        </p:txBody>
      </p:sp>
      <p:sp>
        <p:nvSpPr>
          <p:cNvPr id="4" name="Google Shape;222;p14"/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BF35C07-D253-430B-857F-17265F700A24}" type="slidenum">
              <a:t>2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graphicFrame>
        <p:nvGraphicFramePr>
          <p:cNvPr id="5" name="Google Shape;223;p14"/>
          <p:cNvGraphicFramePr>
            <a:graphicFrameLocks noGrp="1"/>
          </p:cNvGraphicFramePr>
          <p:nvPr/>
        </p:nvGraphicFramePr>
        <p:xfrm>
          <a:off x="504821" y="2379652"/>
          <a:ext cx="11316494" cy="2068313"/>
        </p:xfrm>
        <a:graphic>
          <a:graphicData uri="http://schemas.openxmlformats.org/drawingml/2006/table">
            <a:tbl>
              <a:tblPr firstRow="1" bandRow="1">
                <a:effectLst/>
                <a:tableStyleId>{E8B1032C-EA38-4F05-BA0D-38AFFFC7BED3}</a:tableStyleId>
              </a:tblPr>
              <a:tblGrid>
                <a:gridCol w="21805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97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6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28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170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997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營業秘密名稱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技術內容開發人員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營業秘密已採取合理之保密措施自評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計畫補助經費來源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(</a:t>
                      </a:r>
                      <a:r>
                        <a:rPr lang="zh-TW" sz="1200"/>
                        <a:t>部會、計畫名稱及計畫編號</a:t>
                      </a:r>
                      <a:r>
                        <a:rPr lang="en-US" sz="1200"/>
                        <a:t>)</a:t>
                      </a:r>
                      <a:endParaRPr lang="en-US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佔此計畫申請標的之技術佔比(%)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42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例：限制可接觸營業秘密人員身份、文件標明『機密』或『限閱』等註記、營業秘密存放地點及妥善管理措施 (上鎖/設定密碼/非通常可接觸地點等)</a:t>
                      </a:r>
                      <a:endParaRPr lang="zh-TW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74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Google Shape;224;p14"/>
          <p:cNvSpPr txBox="1"/>
          <p:nvPr/>
        </p:nvSpPr>
        <p:spPr>
          <a:xfrm>
            <a:off x="9234141" y="1963491"/>
            <a:ext cx="2664515" cy="338556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1" i="0" u="none" strike="noStrike" kern="0" cap="none" spc="0" baseline="0">
                <a:solidFill>
                  <a:srgbClr val="455F51"/>
                </a:solidFill>
                <a:uFillTx/>
                <a:latin typeface="Microsoft JhengHei"/>
                <a:ea typeface="Microsoft JhengHei"/>
                <a:cs typeface="Microsoft JhengHei"/>
              </a:rPr>
              <a:t>*所有智財比例總和為100%</a:t>
            </a:r>
          </a:p>
        </p:txBody>
      </p:sp>
      <p:graphicFrame>
        <p:nvGraphicFramePr>
          <p:cNvPr id="7" name="Google Shape;225;p14"/>
          <p:cNvGraphicFramePr>
            <a:graphicFrameLocks noGrp="1"/>
          </p:cNvGraphicFramePr>
          <p:nvPr/>
        </p:nvGraphicFramePr>
        <p:xfrm>
          <a:off x="515273" y="4957483"/>
          <a:ext cx="11305995" cy="1609102"/>
        </p:xfrm>
        <a:graphic>
          <a:graphicData uri="http://schemas.openxmlformats.org/drawingml/2006/table">
            <a:tbl>
              <a:tblPr firstRow="1" bandRow="1">
                <a:effectLst/>
                <a:tableStyleId>{E8B1032C-EA38-4F05-BA0D-38AFFFC7BED3}</a:tableStyleId>
              </a:tblPr>
              <a:tblGrid>
                <a:gridCol w="792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1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3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5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8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18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1034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02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4224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專利類別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預計專利申請名稱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預計申請日期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申請人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預計申請國家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預計認列發明人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計畫補助經費來源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(</a:t>
                      </a:r>
                      <a:r>
                        <a:rPr lang="zh-TW" sz="1200"/>
                        <a:t>部會、計畫名稱及計畫編號</a:t>
                      </a:r>
                      <a:r>
                        <a:rPr lang="en-US" sz="1200"/>
                        <a:t>)</a:t>
                      </a:r>
                      <a:endParaRPr lang="en-US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佔此計畫申請標的之技術佔比(%)</a:t>
                      </a:r>
                      <a:endParaRPr lang="zh-TW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發明專利</a:t>
                      </a:r>
                      <a:endParaRPr lang="zh-TW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xxxxxxxxx</a:t>
                      </a: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年月日</a:t>
                      </a: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Google Shape;226;p14"/>
          <p:cNvSpPr/>
          <p:nvPr/>
        </p:nvSpPr>
        <p:spPr>
          <a:xfrm>
            <a:off x="482702" y="4519175"/>
            <a:ext cx="10591696" cy="45691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尚未申請，但計畫執行期間內將會申請之專利清單</a:t>
            </a:r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9" name="Google Shape;227;p14"/>
          <p:cNvSpPr/>
          <p:nvPr/>
        </p:nvSpPr>
        <p:spPr>
          <a:xfrm>
            <a:off x="482702" y="1922736"/>
            <a:ext cx="10591696" cy="45691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營業秘密自評</a:t>
            </a:r>
            <a:r>
              <a:rPr lang="en-US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(</a:t>
            </a:r>
            <a:r>
              <a:rPr lang="zh-TW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若無則免</a:t>
            </a:r>
            <a:r>
              <a:rPr lang="en-US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)</a:t>
            </a:r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3;p15"/>
          <p:cNvSpPr txBox="1">
            <a:spLocks noGrp="1"/>
          </p:cNvSpPr>
          <p:nvPr>
            <p:ph type="title"/>
          </p:nvPr>
        </p:nvSpPr>
        <p:spPr>
          <a:xfrm>
            <a:off x="609603" y="311197"/>
            <a:ext cx="10972800" cy="736329"/>
          </a:xfrm>
        </p:spPr>
        <p:txBody>
          <a:bodyPr/>
          <a:lstStyle/>
          <a:p>
            <a:pPr lvl="0"/>
            <a:r>
              <a:rPr lang="zh-TW" altLang="en-US" sz="4000" b="1" dirty="0">
                <a:solidFill>
                  <a:srgbClr val="FF0000"/>
                </a:solidFill>
              </a:rPr>
              <a:t>計畫主持人過往研究成果</a:t>
            </a:r>
          </a:p>
        </p:txBody>
      </p:sp>
      <p:sp>
        <p:nvSpPr>
          <p:cNvPr id="3" name="Google Shape;234;p15"/>
          <p:cNvSpPr txBox="1">
            <a:spLocks noGrp="1"/>
          </p:cNvSpPr>
          <p:nvPr>
            <p:ph idx="1"/>
          </p:nvPr>
        </p:nvSpPr>
        <p:spPr>
          <a:xfrm>
            <a:off x="427747" y="1054083"/>
            <a:ext cx="11182353" cy="607984"/>
          </a:xfrm>
        </p:spPr>
        <p:txBody>
          <a:bodyPr/>
          <a:lstStyle/>
          <a:p>
            <a:pPr marL="274320" lvl="0" indent="-274320">
              <a:lnSpc>
                <a:spcPct val="140000"/>
              </a:lnSpc>
              <a:spcBef>
                <a:spcPts val="0"/>
              </a:spcBef>
              <a:buSzPts val="2280"/>
              <a:buChar char="◆"/>
            </a:pPr>
            <a:r>
              <a:rPr lang="zh-TW" altLang="en-US" sz="2400" b="1">
                <a:solidFill>
                  <a:srgbClr val="455F51"/>
                </a:solidFill>
                <a:latin typeface="Microsoft JhengHei"/>
                <a:ea typeface="Microsoft JhengHei"/>
              </a:rPr>
              <a:t>過往相關計畫補助狀況</a:t>
            </a:r>
          </a:p>
        </p:txBody>
      </p:sp>
      <p:sp>
        <p:nvSpPr>
          <p:cNvPr id="4" name="Google Shape;235;p15"/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A97C817-C615-40AE-A6CC-745F2A600861}" type="slidenum">
              <a:t>3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graphicFrame>
        <p:nvGraphicFramePr>
          <p:cNvPr id="5" name="Google Shape;236;p15"/>
          <p:cNvGraphicFramePr>
            <a:graphicFrameLocks noGrp="1"/>
          </p:cNvGraphicFramePr>
          <p:nvPr/>
        </p:nvGraphicFramePr>
        <p:xfrm>
          <a:off x="198305" y="2294211"/>
          <a:ext cx="11807397" cy="3895418"/>
        </p:xfrm>
        <a:graphic>
          <a:graphicData uri="http://schemas.openxmlformats.org/drawingml/2006/table">
            <a:tbl>
              <a:tblPr>
                <a:effectLst/>
                <a:tableStyleId>{8CB22D24-763E-4D1F-8690-E7C5851E55EB}</a:tableStyleId>
              </a:tblPr>
              <a:tblGrid>
                <a:gridCol w="35287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7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8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26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2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26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26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265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121676"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計畫名稱</a:t>
                      </a:r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（本部補助者請註明編號）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計畫內擔</a:t>
                      </a:r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任之工作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起迄年月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補助或</a:t>
                      </a:r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委託機構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執行情形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預期</a:t>
                      </a:r>
                      <a:r>
                        <a:rPr lang="en-US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KPI</a:t>
                      </a:r>
                      <a:r>
                        <a:rPr lang="zh-TW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設定</a:t>
                      </a:r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若無則填寫無</a:t>
                      </a:r>
                      <a:r>
                        <a:rPr lang="en-US" sz="16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實際KPI</a:t>
                      </a:r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達成情形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核定經費</a:t>
                      </a:r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b="1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總額</a:t>
                      </a: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  </a:t>
                      </a:r>
                      <a:r>
                        <a:rPr lang="zh-TW" sz="15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○○○○○○○○○個案</a:t>
                      </a:r>
                    </a:p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 (106-○○○-○-○○○-○○○-)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主持人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○/○/○-○/○/○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國科會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已結案/執行中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000,000</a:t>
                      </a: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Google Shape;237;p15"/>
          <p:cNvSpPr txBox="1"/>
          <p:nvPr/>
        </p:nvSpPr>
        <p:spPr>
          <a:xfrm>
            <a:off x="7803571" y="1194279"/>
            <a:ext cx="4202033" cy="427500"/>
          </a:xfrm>
          <a:prstGeom prst="rect">
            <a:avLst/>
          </a:prstGeom>
          <a:solidFill>
            <a:srgbClr val="FFFFFF"/>
          </a:solidFill>
          <a:ln cap="flat">
            <a:noFill/>
          </a:ln>
        </p:spPr>
        <p:txBody>
          <a:bodyPr vert="horz" wrap="square" lIns="91421" tIns="45701" rIns="91421" bIns="45701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0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註：各學門自由型計畫無須填寫</a:t>
            </a:r>
            <a:r>
              <a:rPr lang="en-US" sz="1600" b="0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KPI</a:t>
            </a:r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7" name="Google Shape;238;p15"/>
          <p:cNvSpPr txBox="1"/>
          <p:nvPr/>
        </p:nvSpPr>
        <p:spPr>
          <a:xfrm>
            <a:off x="443932" y="1669996"/>
            <a:ext cx="11278173" cy="646334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請務必詳實填寫所有與本計畫相關之研究計畫</a:t>
            </a:r>
            <a:r>
              <a:rPr lang="en-US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(</a:t>
            </a:r>
            <a:r>
              <a:rPr lang="zh-TW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含國內外、大陸地區及港澳</a:t>
            </a:r>
            <a:r>
              <a:rPr lang="en-US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)</a:t>
            </a:r>
            <a:r>
              <a:rPr lang="zh-TW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，不限於本會計畫。若涉及國外、大陸地區及港澳，請依各該主管機關相關法令規定辦理</a:t>
            </a:r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8" name="Google Shape;239;p15"/>
          <p:cNvSpPr txBox="1"/>
          <p:nvPr/>
        </p:nvSpPr>
        <p:spPr>
          <a:xfrm>
            <a:off x="583624" y="6293696"/>
            <a:ext cx="9436672" cy="369335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註：上表計畫補助狀況請務必同步於本會學術研發服務網更新，以利查對</a:t>
            </a:r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5;p16"/>
          <p:cNvSpPr txBox="1">
            <a:spLocks noGrp="1"/>
          </p:cNvSpPr>
          <p:nvPr>
            <p:ph type="title"/>
          </p:nvPr>
        </p:nvSpPr>
        <p:spPr>
          <a:xfrm>
            <a:off x="609603" y="523567"/>
            <a:ext cx="10972800" cy="1143000"/>
          </a:xfrm>
        </p:spPr>
        <p:txBody>
          <a:bodyPr/>
          <a:lstStyle/>
          <a:p>
            <a:pPr lvl="0"/>
            <a:r>
              <a:rPr lang="zh-TW" altLang="en-US" sz="4000" b="1" dirty="0">
                <a:solidFill>
                  <a:srgbClr val="FF0000"/>
                </a:solidFill>
              </a:rPr>
              <a:t>計畫主持人過往研究成果</a:t>
            </a:r>
            <a:r>
              <a:rPr lang="en-US" sz="4000" b="1" dirty="0">
                <a:solidFill>
                  <a:srgbClr val="FF0000"/>
                </a:solidFill>
              </a:rPr>
              <a:t>(</a:t>
            </a:r>
            <a:r>
              <a:rPr lang="zh-TW" altLang="en-US" sz="4000" b="1" dirty="0">
                <a:solidFill>
                  <a:srgbClr val="FF0000"/>
                </a:solidFill>
              </a:rPr>
              <a:t>續</a:t>
            </a:r>
            <a:r>
              <a:rPr lang="en-US" sz="4000" b="1" dirty="0">
                <a:solidFill>
                  <a:srgbClr val="FF0000"/>
                </a:solidFill>
              </a:rPr>
              <a:t>)</a:t>
            </a:r>
            <a:endParaRPr lang="en-US" sz="4000" b="1" dirty="0">
              <a:solidFill>
                <a:srgbClr val="FF0000"/>
              </a:solidFill>
              <a:latin typeface="PMingLiu"/>
              <a:ea typeface="PMingLiu"/>
            </a:endParaRPr>
          </a:p>
        </p:txBody>
      </p:sp>
      <p:sp>
        <p:nvSpPr>
          <p:cNvPr id="3" name="Google Shape;246;p16"/>
          <p:cNvSpPr txBox="1">
            <a:spLocks noGrp="1"/>
          </p:cNvSpPr>
          <p:nvPr>
            <p:ph idx="1"/>
          </p:nvPr>
        </p:nvSpPr>
        <p:spPr>
          <a:xfrm>
            <a:off x="609603" y="1830034"/>
            <a:ext cx="11182353" cy="683742"/>
          </a:xfrm>
        </p:spPr>
        <p:txBody>
          <a:bodyPr/>
          <a:lstStyle/>
          <a:p>
            <a:pPr marL="274320" lvl="0" indent="-274320">
              <a:lnSpc>
                <a:spcPct val="150000"/>
              </a:lnSpc>
              <a:spcBef>
                <a:spcPts val="0"/>
              </a:spcBef>
              <a:buSzPts val="2280"/>
              <a:buChar char="◆"/>
            </a:pPr>
            <a:r>
              <a:rPr lang="zh-TW" altLang="en-US" sz="2400" b="1">
                <a:solidFill>
                  <a:srgbClr val="455F51"/>
                </a:solidFill>
                <a:latin typeface="Microsoft JhengHei"/>
                <a:ea typeface="Microsoft JhengHei"/>
              </a:rPr>
              <a:t>本計畫核心技術相關「關鍵論文」，請條列說明</a:t>
            </a:r>
          </a:p>
        </p:txBody>
      </p:sp>
      <p:graphicFrame>
        <p:nvGraphicFramePr>
          <p:cNvPr id="4" name="Google Shape;247;p16"/>
          <p:cNvGraphicFramePr>
            <a:graphicFrameLocks noGrp="1"/>
          </p:cNvGraphicFramePr>
          <p:nvPr/>
        </p:nvGraphicFramePr>
        <p:xfrm>
          <a:off x="703703" y="2997275"/>
          <a:ext cx="10878697" cy="2750263"/>
        </p:xfrm>
        <a:graphic>
          <a:graphicData uri="http://schemas.openxmlformats.org/drawingml/2006/table">
            <a:tbl>
              <a:tblPr firstRow="1" bandRow="1">
                <a:effectLst/>
                <a:tableStyleId>{E8B1032C-EA38-4F05-BA0D-38AFFFC7BED3}</a:tableStyleId>
              </a:tblPr>
              <a:tblGrid>
                <a:gridCol w="1740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4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21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6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76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572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/>
                        <a:t>論文名稱</a:t>
                      </a:r>
                      <a:endParaRPr lang="zh-TW" sz="15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/>
                        <a:t>論文主要作者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（按原出版之次序，通訊作者請加註*）</a:t>
                      </a:r>
                      <a:endParaRPr lang="en-US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/>
                        <a:t>出版年、月份</a:t>
                      </a:r>
                      <a:endParaRPr lang="zh-TW" sz="15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/>
                        <a:t>期刊</a:t>
                      </a:r>
                      <a:r>
                        <a:rPr lang="en-US" sz="1500"/>
                        <a:t>/</a:t>
                      </a:r>
                      <a:r>
                        <a:rPr lang="zh-TW" sz="1500"/>
                        <a:t>會議名稱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200"/>
                        <a:t>（專書出版社，起迄頁數）</a:t>
                      </a:r>
                      <a:endParaRPr lang="en-US" sz="12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/>
                        <a:t>重點摘要說明</a:t>
                      </a:r>
                      <a:endParaRPr lang="zh-TW" sz="16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/>
                        <a:t>計畫補助經費來源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(</a:t>
                      </a:r>
                      <a:r>
                        <a:rPr lang="zh-TW" sz="1600"/>
                        <a:t>部會、計畫名稱及計畫編號</a:t>
                      </a:r>
                      <a:r>
                        <a:rPr lang="en-US" sz="1600"/>
                        <a:t>)</a:t>
                      </a:r>
                      <a:endParaRPr lang="en-US" sz="16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35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52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500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52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52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52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2000" b="1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Google Shape;248;p16"/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12D5B8F-539C-427D-B609-C383488AB48E}" type="slidenum">
              <a:t>4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6" name="Google Shape;249;p16"/>
          <p:cNvSpPr/>
          <p:nvPr/>
        </p:nvSpPr>
        <p:spPr>
          <a:xfrm>
            <a:off x="904926" y="2359965"/>
            <a:ext cx="10591696" cy="50783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包括已發表之相關期刊論文、研討會議、榮獲知名獎座等</a:t>
            </a:r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54;p17"/>
          <p:cNvSpPr txBox="1">
            <a:spLocks noGrp="1"/>
          </p:cNvSpPr>
          <p:nvPr>
            <p:ph type="title"/>
          </p:nvPr>
        </p:nvSpPr>
        <p:spPr>
          <a:xfrm>
            <a:off x="609603" y="205109"/>
            <a:ext cx="10972800" cy="1143000"/>
          </a:xfrm>
        </p:spPr>
        <p:txBody>
          <a:bodyPr/>
          <a:lstStyle/>
          <a:p>
            <a:pPr lvl="0"/>
            <a:r>
              <a:rPr lang="zh-TW" altLang="en-US" sz="4000" b="1" dirty="0">
                <a:solidFill>
                  <a:srgbClr val="FF0000"/>
                </a:solidFill>
              </a:rPr>
              <a:t>本計畫「智財調查」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Google Shape;255;p17"/>
          <p:cNvSpPr txBox="1">
            <a:spLocks noGrp="1"/>
          </p:cNvSpPr>
          <p:nvPr>
            <p:ph idx="1"/>
          </p:nvPr>
        </p:nvSpPr>
        <p:spPr>
          <a:xfrm>
            <a:off x="659602" y="1506858"/>
            <a:ext cx="10972800" cy="5088151"/>
          </a:xfrm>
        </p:spPr>
        <p:txBody>
          <a:bodyPr/>
          <a:lstStyle/>
          <a:p>
            <a:pPr marL="274320" lvl="0" indent="-274347">
              <a:lnSpc>
                <a:spcPct val="73448"/>
              </a:lnSpc>
              <a:spcBef>
                <a:spcPts val="0"/>
              </a:spcBef>
              <a:buSzPct val="95000"/>
              <a:buChar char="◆"/>
            </a:pPr>
            <a:r>
              <a:rPr lang="zh-TW" altLang="en-US" sz="2500" b="1">
                <a:solidFill>
                  <a:srgbClr val="455F51"/>
                </a:solidFill>
                <a:latin typeface="Microsoft JhengHei"/>
                <a:ea typeface="Microsoft JhengHei"/>
              </a:rPr>
              <a:t>技術權利限制處理規劃</a:t>
            </a:r>
          </a:p>
          <a:p>
            <a:pPr marL="640080" lvl="1" indent="-246915" algn="just">
              <a:lnSpc>
                <a:spcPct val="100434"/>
              </a:lnSpc>
              <a:spcBef>
                <a:spcPts val="355"/>
              </a:spcBef>
              <a:buClr>
                <a:srgbClr val="2A4F1C"/>
              </a:buClr>
              <a:buSzPct val="85000"/>
              <a:buFont typeface="Noto Sans Symbols"/>
              <a:buChar char="●"/>
            </a:pPr>
            <a:r>
              <a:rPr lang="zh-TW" sz="2000" kern="0">
                <a:latin typeface="Microsoft JhengHei"/>
                <a:ea typeface="Microsoft JhengHei"/>
              </a:rPr>
              <a:t>本計畫規劃運用於創業之技術內容，若有已授權第三方使用，或其他合約上限制等情事，請提出相關文件並說明後續處理之規劃，請參閱附件</a:t>
            </a:r>
            <a:r>
              <a:rPr lang="en-US" sz="2000" kern="0">
                <a:latin typeface="Microsoft JhengHei"/>
                <a:ea typeface="Microsoft JhengHei"/>
              </a:rPr>
              <a:t>X</a:t>
            </a:r>
            <a:r>
              <a:rPr lang="zh-TW" sz="2000" kern="0">
                <a:latin typeface="Microsoft JhengHei"/>
                <a:ea typeface="Microsoft JhengHei"/>
              </a:rPr>
              <a:t>。</a:t>
            </a:r>
          </a:p>
          <a:p>
            <a:pPr marL="274320" lvl="1" indent="-274347">
              <a:lnSpc>
                <a:spcPct val="73448"/>
              </a:lnSpc>
              <a:spcBef>
                <a:spcPts val="450"/>
              </a:spcBef>
              <a:buClr>
                <a:srgbClr val="626A19"/>
              </a:buClr>
              <a:buSzPct val="95000"/>
              <a:buFont typeface="Noto Sans Symbols"/>
              <a:buChar char="◆"/>
            </a:pPr>
            <a:r>
              <a:rPr lang="en-US" sz="2500" b="1" kern="0">
                <a:solidFill>
                  <a:srgbClr val="455F51"/>
                </a:solidFill>
                <a:latin typeface="Microsoft JhengHei"/>
                <a:ea typeface="Microsoft JhengHei"/>
              </a:rPr>
              <a:t>PI</a:t>
            </a:r>
            <a:r>
              <a:rPr lang="zh-TW" sz="2500" b="1" kern="0">
                <a:solidFill>
                  <a:srgbClr val="455F51"/>
                </a:solidFill>
                <a:latin typeface="Microsoft JhengHei"/>
                <a:ea typeface="Microsoft JhengHei"/>
              </a:rPr>
              <a:t>或</a:t>
            </a:r>
            <a:r>
              <a:rPr lang="en-US" sz="2500" b="1" kern="0">
                <a:solidFill>
                  <a:srgbClr val="455F51"/>
                </a:solidFill>
                <a:latin typeface="Microsoft JhengHei"/>
                <a:ea typeface="Microsoft JhengHei"/>
              </a:rPr>
              <a:t>CoPI</a:t>
            </a:r>
            <a:r>
              <a:rPr lang="zh-TW" sz="2500" b="1" kern="0">
                <a:solidFill>
                  <a:srgbClr val="455F51"/>
                </a:solidFill>
                <a:latin typeface="Microsoft JhengHei"/>
                <a:ea typeface="Microsoft JhengHei"/>
              </a:rPr>
              <a:t>據實揭露義務</a:t>
            </a:r>
          </a:p>
          <a:p>
            <a:pPr marL="640080" lvl="1" indent="-246915" algn="just">
              <a:lnSpc>
                <a:spcPct val="100434"/>
              </a:lnSpc>
              <a:spcBef>
                <a:spcPts val="355"/>
              </a:spcBef>
              <a:buClr>
                <a:srgbClr val="2A4F1C"/>
              </a:buClr>
              <a:buSzPct val="85000"/>
              <a:buFont typeface="Noto Sans Symbols"/>
              <a:buChar char="●"/>
            </a:pPr>
            <a:r>
              <a:rPr lang="zh-TW" sz="2000" kern="0">
                <a:latin typeface="Microsoft JhengHei"/>
                <a:ea typeface="Microsoft JhengHei"/>
              </a:rPr>
              <a:t>曾向</a:t>
            </a:r>
            <a:r>
              <a:rPr lang="en-US" sz="2000" kern="0">
                <a:latin typeface="Microsoft JhengHei"/>
                <a:ea typeface="Microsoft JhengHei"/>
              </a:rPr>
              <a:t>(</a:t>
            </a:r>
            <a:r>
              <a:rPr lang="zh-TW" sz="2000" kern="0">
                <a:latin typeface="Microsoft JhengHei"/>
                <a:ea typeface="Microsoft JhengHei"/>
              </a:rPr>
              <a:t>含申請中</a:t>
            </a:r>
            <a:r>
              <a:rPr lang="en-US" sz="2000" kern="0">
                <a:latin typeface="Microsoft JhengHei"/>
                <a:ea typeface="Microsoft JhengHei"/>
              </a:rPr>
              <a:t>)</a:t>
            </a:r>
            <a:r>
              <a:rPr lang="zh-TW" sz="2000" kern="0">
                <a:latin typeface="Microsoft JhengHei"/>
                <a:ea typeface="Microsoft JhengHei"/>
              </a:rPr>
              <a:t>政府提出補助以成立新創公司為結案條件，或補助新創技術商業化為目標之計畫申請者，個案主持人須據實揭露，請參閱附件</a:t>
            </a:r>
            <a:r>
              <a:rPr lang="en-US" sz="2000" kern="0">
                <a:latin typeface="Microsoft JhengHei"/>
                <a:ea typeface="Microsoft JhengHei"/>
              </a:rPr>
              <a:t>X</a:t>
            </a:r>
            <a:r>
              <a:rPr lang="zh-TW" sz="2000" kern="0">
                <a:latin typeface="Microsoft JhengHei"/>
                <a:ea typeface="Microsoft JhengHei"/>
              </a:rPr>
              <a:t>。</a:t>
            </a:r>
          </a:p>
          <a:p>
            <a:pPr marL="640080" lvl="1" indent="-246915" algn="just">
              <a:lnSpc>
                <a:spcPct val="100434"/>
              </a:lnSpc>
              <a:spcBef>
                <a:spcPts val="355"/>
              </a:spcBef>
              <a:buClr>
                <a:srgbClr val="2A4F1C"/>
              </a:buClr>
              <a:buSzPct val="85000"/>
              <a:buFont typeface="Noto Sans Symbols"/>
              <a:buChar char="●"/>
            </a:pPr>
            <a:r>
              <a:rPr lang="zh-TW" sz="2000" kern="0">
                <a:latin typeface="Microsoft JhengHei"/>
                <a:ea typeface="Microsoft JhengHei"/>
              </a:rPr>
              <a:t>應詳細說明二者間之技術區分及競合關係， 若有共通性智財布局，其處理方案及運用規劃為何</a:t>
            </a:r>
            <a:r>
              <a:rPr lang="en-US" sz="2000" kern="0">
                <a:latin typeface="Microsoft JhengHei"/>
                <a:ea typeface="Microsoft JhengHei"/>
              </a:rPr>
              <a:t>?</a:t>
            </a:r>
            <a:endParaRPr lang="en-US" sz="2000" kern="0">
              <a:latin typeface="MingLiu"/>
              <a:ea typeface="MingLiu"/>
            </a:endParaRPr>
          </a:p>
          <a:p>
            <a:pPr marL="274320" lvl="1" indent="-274347">
              <a:lnSpc>
                <a:spcPct val="73448"/>
              </a:lnSpc>
              <a:spcBef>
                <a:spcPts val="450"/>
              </a:spcBef>
              <a:buClr>
                <a:srgbClr val="626A19"/>
              </a:buClr>
              <a:buSzPct val="95000"/>
              <a:buFont typeface="Noto Sans Symbols"/>
              <a:buChar char="◆"/>
            </a:pPr>
            <a:r>
              <a:rPr lang="zh-TW" sz="2500" b="1" kern="0">
                <a:solidFill>
                  <a:srgbClr val="455F51"/>
                </a:solidFill>
                <a:latin typeface="Microsoft JhengHei"/>
                <a:ea typeface="Microsoft JhengHei"/>
              </a:rPr>
              <a:t>跨單位及共同發明人協議</a:t>
            </a:r>
          </a:p>
          <a:p>
            <a:pPr marL="640080" lvl="1" indent="-246915" algn="just">
              <a:lnSpc>
                <a:spcPct val="100434"/>
              </a:lnSpc>
              <a:spcBef>
                <a:spcPts val="355"/>
              </a:spcBef>
              <a:buClr>
                <a:srgbClr val="2A4F1C"/>
              </a:buClr>
              <a:buSzPct val="85000"/>
              <a:buFont typeface="Noto Sans Symbols"/>
              <a:buChar char="●"/>
            </a:pPr>
            <a:r>
              <a:rPr lang="zh-TW" sz="2000" kern="0">
                <a:latin typeface="Microsoft JhengHei"/>
                <a:ea typeface="Microsoft JhengHei"/>
              </a:rPr>
              <a:t>若有與其他單位智財共有情形，應取得通過補助個案需運用智財權所有發明人之權益分配協議，及共有單位之智財協議</a:t>
            </a:r>
            <a:r>
              <a:rPr lang="en-US" sz="2000" kern="0">
                <a:latin typeface="Microsoft JhengHei"/>
                <a:ea typeface="Microsoft JhengHei"/>
              </a:rPr>
              <a:t>(</a:t>
            </a:r>
            <a:r>
              <a:rPr lang="zh-TW" sz="2000" kern="0">
                <a:latin typeface="Microsoft JhengHei"/>
                <a:ea typeface="Microsoft JhengHei"/>
              </a:rPr>
              <a:t>包含同意由執行機構統籌處理技術作價、在執行機構技術股分配比例內約定雙方技術股占比等</a:t>
            </a:r>
            <a:r>
              <a:rPr lang="en-US" sz="2000" kern="0">
                <a:latin typeface="Microsoft JhengHei"/>
                <a:ea typeface="Microsoft JhengHei"/>
              </a:rPr>
              <a:t>)</a:t>
            </a:r>
            <a:r>
              <a:rPr lang="zh-TW" sz="2000" kern="0">
                <a:latin typeface="Microsoft JhengHei"/>
                <a:ea typeface="Microsoft JhengHei"/>
              </a:rPr>
              <a:t>，並提出證明文件，於個案出場時依前揭協議進行技術股分配事宜，請參閱附件</a:t>
            </a:r>
            <a:r>
              <a:rPr lang="en-US" sz="2000" kern="0">
                <a:latin typeface="Microsoft JhengHei"/>
                <a:ea typeface="Microsoft JhengHei"/>
              </a:rPr>
              <a:t>X</a:t>
            </a:r>
            <a:r>
              <a:rPr lang="zh-TW" sz="2000" kern="0">
                <a:latin typeface="Microsoft JhengHei"/>
                <a:ea typeface="Microsoft JhengHei"/>
              </a:rPr>
              <a:t>。</a:t>
            </a:r>
          </a:p>
          <a:p>
            <a:pPr marL="640080" lvl="1" indent="-246915" algn="just">
              <a:lnSpc>
                <a:spcPct val="100434"/>
              </a:lnSpc>
              <a:spcBef>
                <a:spcPts val="355"/>
              </a:spcBef>
              <a:buClr>
                <a:srgbClr val="2A4F1C"/>
              </a:buClr>
              <a:buSzPct val="85000"/>
              <a:buFont typeface="Noto Sans Symbols"/>
              <a:buChar char="●"/>
            </a:pPr>
            <a:r>
              <a:rPr lang="zh-TW" sz="2000" b="1" kern="0">
                <a:solidFill>
                  <a:srgbClr val="FF0000"/>
                </a:solidFill>
                <a:latin typeface="Microsoft JhengHei"/>
                <a:ea typeface="Microsoft JhengHei"/>
              </a:rPr>
              <a:t>此證明文件請上傳於申請系統中</a:t>
            </a:r>
            <a:endParaRPr lang="en-US" sz="2000" kern="0">
              <a:latin typeface="Microsoft JhengHei"/>
              <a:ea typeface="Microsoft JhengHei"/>
            </a:endParaRPr>
          </a:p>
        </p:txBody>
      </p:sp>
      <p:sp>
        <p:nvSpPr>
          <p:cNvPr id="4" name="Google Shape;256;p17"/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84DE183-63F7-49CB-AB63-18D71178EDB2}" type="slidenum">
              <a:t>5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腦力激盪簡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873</Words>
  <Application>Microsoft Office PowerPoint</Application>
  <PresentationFormat>寬螢幕</PresentationFormat>
  <Paragraphs>125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MingLiu</vt:lpstr>
      <vt:lpstr>Noto Sans Symbols</vt:lpstr>
      <vt:lpstr>PMingLiu</vt:lpstr>
      <vt:lpstr>Microsoft JhengHei</vt:lpstr>
      <vt:lpstr>新細明體</vt:lpstr>
      <vt:lpstr>Arial</vt:lpstr>
      <vt:lpstr>Calibri</vt:lpstr>
      <vt:lpstr>腦力激盪簡報</vt:lpstr>
      <vt:lpstr>本計畫「智財清單」</vt:lpstr>
      <vt:lpstr>本計畫「智財清單」</vt:lpstr>
      <vt:lpstr>計畫主持人過往研究成果</vt:lpstr>
      <vt:lpstr>計畫主持人過往研究成果(續)</vt:lpstr>
      <vt:lpstr>本計畫「智財調查」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114年第2梯次科研創業計畫個案構想書(萌芽案)</dc:title>
  <dc:creator>葉愷芸</dc:creator>
  <cp:lastModifiedBy>USER</cp:lastModifiedBy>
  <cp:revision>3</cp:revision>
  <dcterms:created xsi:type="dcterms:W3CDTF">2018-06-20T05:53:52Z</dcterms:created>
  <dcterms:modified xsi:type="dcterms:W3CDTF">2025-03-27T00:41:58Z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